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69" r:id="rId13"/>
    <p:sldId id="270" r:id="rId14"/>
    <p:sldId id="271" r:id="rId15"/>
    <p:sldId id="272" r:id="rId16"/>
    <p:sldId id="260" r:id="rId17"/>
    <p:sldId id="273" r:id="rId18"/>
    <p:sldId id="274" r:id="rId19"/>
    <p:sldId id="275" r:id="rId20"/>
    <p:sldId id="276" r:id="rId21"/>
    <p:sldId id="261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D0AC"/>
    <a:srgbClr val="5F9D79"/>
    <a:srgbClr val="FF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6B188-9B18-4678-919B-E0E033A57EF7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616B7-3BE4-4746-86CC-093954B750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0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616B7-3BE4-4746-86CC-093954B750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4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616B7-3BE4-4746-86CC-093954B750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47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标题字体为：造字工房朗宋（非商用）常规体    您也可以用微软雅黑代替哦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2616B7-3BE4-4746-86CC-093954B750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8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87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57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720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74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87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448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83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0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75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018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31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1C6A5-98AB-4343-BA67-12D2C924942B}" type="datetimeFigureOut">
              <a:rPr lang="zh-CN" altLang="en-US" smtClean="0"/>
              <a:t>2016/7/11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6406F-955F-4790-9013-F0A5AF557F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2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03" name="出自【趣你的PPT】(微信:qunideppt)：最优质的PPT资源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579" y="911300"/>
            <a:ext cx="4932091" cy="4919898"/>
          </a:xfrm>
          <a:prstGeom prst="rect">
            <a:avLst/>
          </a:prstGeom>
        </p:spPr>
      </p:pic>
      <p:sp>
        <p:nvSpPr>
          <p:cNvPr id="256" name="出自【趣你的PPT】(微信:qunideppt)：最优质的PPT资源库"/>
          <p:cNvSpPr txBox="1"/>
          <p:nvPr/>
        </p:nvSpPr>
        <p:spPr>
          <a:xfrm>
            <a:off x="4703554" y="2335549"/>
            <a:ext cx="30155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8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5" name="出自【趣你的PPT】(微信:qunideppt)：最优质的PPT资源库"/>
          <p:cNvCxnSpPr/>
          <p:nvPr/>
        </p:nvCxnSpPr>
        <p:spPr>
          <a:xfrm>
            <a:off x="4703554" y="3562736"/>
            <a:ext cx="2784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7"/>
          <a:srcRect l="5389" t="13097" r="5389" b="34575"/>
          <a:stretch/>
        </p:blipFill>
        <p:spPr>
          <a:xfrm>
            <a:off x="4583831" y="3645023"/>
            <a:ext cx="3024337" cy="504057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2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30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54"/>
          <a:stretch/>
        </p:blipFill>
        <p:spPr>
          <a:xfrm>
            <a:off x="576071" y="1435608"/>
            <a:ext cx="6281929" cy="3794050"/>
          </a:xfrm>
          <a:prstGeom prst="rect">
            <a:avLst/>
          </a:prstGeom>
        </p:spPr>
      </p:pic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576071" y="5229658"/>
            <a:ext cx="6281929" cy="741374"/>
            <a:chOff x="576071" y="5229658"/>
            <a:chExt cx="6281929" cy="741374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576071" y="5229658"/>
              <a:ext cx="6281929" cy="741374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1313687" y="5307957"/>
              <a:ext cx="480669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</a:t>
              </a:r>
              <a:endParaRPr lang="zh-CN" altLang="en-US" sz="16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出自【趣你的PPT】(微信:qunideppt)：最优质的PPT资源库"/>
          <p:cNvCxnSpPr/>
          <p:nvPr/>
        </p:nvCxnSpPr>
        <p:spPr>
          <a:xfrm>
            <a:off x="7168896" y="2551176"/>
            <a:ext cx="448970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 txBox="1"/>
          <p:nvPr/>
        </p:nvSpPr>
        <p:spPr>
          <a:xfrm>
            <a:off x="7065762" y="2062947"/>
            <a:ext cx="248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7084050" y="3100470"/>
            <a:ext cx="1005265" cy="980416"/>
            <a:chOff x="7138702" y="2793356"/>
            <a:chExt cx="1005265" cy="980416"/>
          </a:xfrm>
        </p:grpSpPr>
        <p:pic>
          <p:nvPicPr>
            <p:cNvPr id="11" name="出自【趣你的PPT】(微信:qunideppt)：最优质的PPT资源库" descr="Nipic_2531170_20140321104142457000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8702" y="2793356"/>
              <a:ext cx="1005265" cy="980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949" y="3020560"/>
              <a:ext cx="528611" cy="528611"/>
            </a:xfrm>
            <a:prstGeom prst="rect">
              <a:avLst/>
            </a:prstGeom>
          </p:spPr>
        </p:pic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7084050" y="4415644"/>
            <a:ext cx="1005265" cy="980416"/>
            <a:chOff x="7364792" y="3965699"/>
            <a:chExt cx="1005265" cy="980416"/>
          </a:xfrm>
        </p:grpSpPr>
        <p:pic>
          <p:nvPicPr>
            <p:cNvPr id="14" name="出自【趣你的PPT】(微信:qunideppt)：最优质的PPT资源库" descr="Nipic_2531170_20140321104142457000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4792" y="3965699"/>
              <a:ext cx="1005265" cy="9804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086" y="4189569"/>
              <a:ext cx="532676" cy="532676"/>
            </a:xfrm>
            <a:prstGeom prst="rect">
              <a:avLst/>
            </a:prstGeom>
          </p:spPr>
        </p:pic>
      </p:grpSp>
      <p:sp>
        <p:nvSpPr>
          <p:cNvPr id="16" name="出自【趣你的PPT】(微信:qunideppt)：最优质的PPT资源库"/>
          <p:cNvSpPr txBox="1"/>
          <p:nvPr/>
        </p:nvSpPr>
        <p:spPr>
          <a:xfrm>
            <a:off x="8089315" y="3111974"/>
            <a:ext cx="1768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0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8097154" y="3495752"/>
            <a:ext cx="3826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097154" y="4529629"/>
            <a:ext cx="1768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zh-CN" altLang="en-US" sz="20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>
          <a:xfrm>
            <a:off x="8104993" y="4913407"/>
            <a:ext cx="3826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1200" dirty="0">
              <a:solidFill>
                <a:prstClr val="black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7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 txBox="1"/>
          <p:nvPr/>
        </p:nvSpPr>
        <p:spPr>
          <a:xfrm>
            <a:off x="830950" y="4996447"/>
            <a:ext cx="10299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0" dirty="0">
                <a:solidFill>
                  <a:prstClr val="black"/>
                </a:solidFill>
              </a:rPr>
              <a:t>本模板来自微信公众号：趣你的</a:t>
            </a:r>
            <a:r>
              <a:rPr lang="en-US" altLang="zh-CN" b="0" dirty="0">
                <a:solidFill>
                  <a:prstClr val="black"/>
                </a:solidFill>
              </a:rPr>
              <a:t>PPT</a:t>
            </a:r>
            <a:r>
              <a:rPr lang="zh-CN" altLang="en-US" b="0" dirty="0">
                <a:solidFill>
                  <a:prstClr val="black"/>
                </a:solidFill>
              </a:rPr>
              <a:t>。一不小心，你就能学会</a:t>
            </a:r>
            <a:r>
              <a:rPr lang="en-US" altLang="zh-CN" b="0" dirty="0">
                <a:solidFill>
                  <a:prstClr val="black"/>
                </a:solidFill>
              </a:rPr>
              <a:t>PPT</a:t>
            </a:r>
            <a:r>
              <a:rPr lang="zh-CN" altLang="en-US" b="0" dirty="0">
                <a:solidFill>
                  <a:prstClr val="black"/>
                </a:solidFill>
              </a:rPr>
              <a:t>。建议您选择微软雅黑字体</a:t>
            </a:r>
          </a:p>
        </p:txBody>
      </p:sp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8216950" y="1589931"/>
            <a:ext cx="2913615" cy="2913614"/>
            <a:chOff x="8216950" y="1589931"/>
            <a:chExt cx="2913615" cy="2913614"/>
          </a:xfrm>
        </p:grpSpPr>
        <p:sp>
          <p:nvSpPr>
            <p:cNvPr id="6" name="出自【趣你的PPT】(微信:qunideppt)：最优质的PPT资源库"/>
            <p:cNvSpPr/>
            <p:nvPr/>
          </p:nvSpPr>
          <p:spPr>
            <a:xfrm>
              <a:off x="8216950" y="1589931"/>
              <a:ext cx="2913615" cy="29136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779086" y="2998925"/>
              <a:ext cx="2060752" cy="941218"/>
              <a:chOff x="968667" y="3043729"/>
              <a:chExt cx="2135269" cy="975253"/>
            </a:xfrm>
          </p:grpSpPr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968667" y="3043729"/>
                <a:ext cx="2135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1046466" y="3413061"/>
                <a:ext cx="1919324" cy="60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406998" y="2193101"/>
              <a:ext cx="736732" cy="480974"/>
            </a:xfrm>
            <a:custGeom>
              <a:avLst/>
              <a:gdLst>
                <a:gd name="T0" fmla="*/ 0 w 61"/>
                <a:gd name="T1" fmla="*/ 5 h 40"/>
                <a:gd name="T2" fmla="*/ 0 w 61"/>
                <a:gd name="T3" fmla="*/ 5 h 40"/>
                <a:gd name="T4" fmla="*/ 0 w 61"/>
                <a:gd name="T5" fmla="*/ 35 h 40"/>
                <a:gd name="T6" fmla="*/ 0 w 61"/>
                <a:gd name="T7" fmla="*/ 35 h 40"/>
                <a:gd name="T8" fmla="*/ 16 w 61"/>
                <a:gd name="T9" fmla="*/ 20 h 40"/>
                <a:gd name="T10" fmla="*/ 0 w 61"/>
                <a:gd name="T11" fmla="*/ 5 h 40"/>
                <a:gd name="T12" fmla="*/ 19 w 61"/>
                <a:gd name="T13" fmla="*/ 17 h 40"/>
                <a:gd name="T14" fmla="*/ 22 w 61"/>
                <a:gd name="T15" fmla="*/ 20 h 40"/>
                <a:gd name="T16" fmla="*/ 26 w 61"/>
                <a:gd name="T17" fmla="*/ 23 h 40"/>
                <a:gd name="T18" fmla="*/ 31 w 61"/>
                <a:gd name="T19" fmla="*/ 25 h 40"/>
                <a:gd name="T20" fmla="*/ 36 w 61"/>
                <a:gd name="T21" fmla="*/ 23 h 40"/>
                <a:gd name="T22" fmla="*/ 38 w 61"/>
                <a:gd name="T23" fmla="*/ 21 h 40"/>
                <a:gd name="T24" fmla="*/ 42 w 61"/>
                <a:gd name="T25" fmla="*/ 17 h 40"/>
                <a:gd name="T26" fmla="*/ 58 w 61"/>
                <a:gd name="T27" fmla="*/ 2 h 40"/>
                <a:gd name="T28" fmla="*/ 59 w 61"/>
                <a:gd name="T29" fmla="*/ 0 h 40"/>
                <a:gd name="T30" fmla="*/ 2 w 61"/>
                <a:gd name="T31" fmla="*/ 0 h 40"/>
                <a:gd name="T32" fmla="*/ 3 w 61"/>
                <a:gd name="T33" fmla="*/ 1 h 40"/>
                <a:gd name="T34" fmla="*/ 19 w 61"/>
                <a:gd name="T35" fmla="*/ 17 h 40"/>
                <a:gd name="T36" fmla="*/ 42 w 61"/>
                <a:gd name="T37" fmla="*/ 24 h 40"/>
                <a:gd name="T38" fmla="*/ 38 w 61"/>
                <a:gd name="T39" fmla="*/ 27 h 40"/>
                <a:gd name="T40" fmla="*/ 31 w 61"/>
                <a:gd name="T41" fmla="*/ 30 h 40"/>
                <a:gd name="T42" fmla="*/ 23 w 61"/>
                <a:gd name="T43" fmla="*/ 27 h 40"/>
                <a:gd name="T44" fmla="*/ 19 w 61"/>
                <a:gd name="T45" fmla="*/ 23 h 40"/>
                <a:gd name="T46" fmla="*/ 3 w 61"/>
                <a:gd name="T47" fmla="*/ 39 h 40"/>
                <a:gd name="T48" fmla="*/ 2 w 61"/>
                <a:gd name="T49" fmla="*/ 40 h 40"/>
                <a:gd name="T50" fmla="*/ 59 w 61"/>
                <a:gd name="T51" fmla="*/ 40 h 40"/>
                <a:gd name="T52" fmla="*/ 58 w 61"/>
                <a:gd name="T53" fmla="*/ 39 h 40"/>
                <a:gd name="T54" fmla="*/ 42 w 61"/>
                <a:gd name="T55" fmla="*/ 24 h 40"/>
                <a:gd name="T56" fmla="*/ 60 w 61"/>
                <a:gd name="T57" fmla="*/ 6 h 40"/>
                <a:gd name="T58" fmla="*/ 45 w 61"/>
                <a:gd name="T59" fmla="*/ 21 h 40"/>
                <a:gd name="T60" fmla="*/ 60 w 61"/>
                <a:gd name="T61" fmla="*/ 36 h 40"/>
                <a:gd name="T62" fmla="*/ 61 w 61"/>
                <a:gd name="T63" fmla="*/ 36 h 40"/>
                <a:gd name="T64" fmla="*/ 61 w 61"/>
                <a:gd name="T65" fmla="*/ 5 h 40"/>
                <a:gd name="T66" fmla="*/ 60 w 61"/>
                <a:gd name="T6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40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6" y="20"/>
                    <a:pt x="16" y="20"/>
                    <a:pt x="16" y="20"/>
                  </a:cubicBezTo>
                  <a:lnTo>
                    <a:pt x="0" y="5"/>
                  </a:lnTo>
                  <a:close/>
                  <a:moveTo>
                    <a:pt x="19" y="17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9" y="25"/>
                    <a:pt x="31" y="25"/>
                  </a:cubicBezTo>
                  <a:cubicBezTo>
                    <a:pt x="32" y="25"/>
                    <a:pt x="34" y="24"/>
                    <a:pt x="36" y="2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1"/>
                    <a:pt x="59" y="1"/>
                    <a:pt x="5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lnTo>
                    <a:pt x="19" y="17"/>
                  </a:lnTo>
                  <a:close/>
                  <a:moveTo>
                    <a:pt x="42" y="24"/>
                  </a:moveTo>
                  <a:cubicBezTo>
                    <a:pt x="38" y="27"/>
                    <a:pt x="38" y="27"/>
                    <a:pt x="38" y="27"/>
                  </a:cubicBezTo>
                  <a:cubicBezTo>
                    <a:pt x="36" y="29"/>
                    <a:pt x="33" y="30"/>
                    <a:pt x="31" y="30"/>
                  </a:cubicBezTo>
                  <a:cubicBezTo>
                    <a:pt x="28" y="30"/>
                    <a:pt x="25" y="29"/>
                    <a:pt x="23" y="27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40"/>
                    <a:pt x="2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40"/>
                    <a:pt x="58" y="40"/>
                    <a:pt x="58" y="39"/>
                  </a:cubicBezTo>
                  <a:lnTo>
                    <a:pt x="42" y="24"/>
                  </a:lnTo>
                  <a:close/>
                  <a:moveTo>
                    <a:pt x="60" y="6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6"/>
                    <a:pt x="60" y="36"/>
                    <a:pt x="61" y="36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5"/>
                    <a:pt x="60" y="5"/>
                    <a:pt x="6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7061" tIns="53531" rIns="107061" bIns="53531"/>
            <a:lstStyle/>
            <a:p>
              <a:pPr>
                <a:defRPr/>
              </a:pPr>
              <a:endParaRPr lang="zh-CN" altLang="en-US" sz="2107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出自【趣你的PPT】(微信:qunideppt)：最优质的PPT资源库出自【趣你的PPT】(微信:qunideppt)：最优质的PPT资源库"/>
          <p:cNvGrpSpPr/>
          <p:nvPr/>
        </p:nvGrpSpPr>
        <p:grpSpPr>
          <a:xfrm>
            <a:off x="5758588" y="1589931"/>
            <a:ext cx="2913615" cy="2913614"/>
            <a:chOff x="5758588" y="1589931"/>
            <a:chExt cx="2913615" cy="2913614"/>
          </a:xfrm>
        </p:grpSpPr>
        <p:sp>
          <p:nvSpPr>
            <p:cNvPr id="12" name="出自【趣你的PPT】(微信:qunideppt)：最优质的PPT资源库"/>
            <p:cNvSpPr/>
            <p:nvPr/>
          </p:nvSpPr>
          <p:spPr>
            <a:xfrm>
              <a:off x="5758588" y="1589931"/>
              <a:ext cx="2913615" cy="2913614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6234103" y="2998925"/>
              <a:ext cx="2060752" cy="941218"/>
              <a:chOff x="968667" y="3043729"/>
              <a:chExt cx="2135269" cy="975253"/>
            </a:xfrm>
          </p:grpSpPr>
          <p:sp>
            <p:nvSpPr>
              <p:cNvPr id="23" name="出自【趣你的PPT】(微信:qunideppt)：最优质的PPT资源库"/>
              <p:cNvSpPr txBox="1"/>
              <p:nvPr/>
            </p:nvSpPr>
            <p:spPr>
              <a:xfrm>
                <a:off x="968667" y="3043729"/>
                <a:ext cx="2135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</a:p>
            </p:txBody>
          </p:sp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1046466" y="3413061"/>
                <a:ext cx="1919324" cy="60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795556" y="2007515"/>
              <a:ext cx="919960" cy="807352"/>
              <a:chOff x="9936842" y="4348389"/>
              <a:chExt cx="765175" cy="671513"/>
            </a:xfrm>
          </p:grpSpPr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36867" y="4667477"/>
                <a:ext cx="352425" cy="139700"/>
              </a:xfrm>
              <a:custGeom>
                <a:avLst/>
                <a:gdLst>
                  <a:gd name="T0" fmla="*/ 30 w 35"/>
                  <a:gd name="T1" fmla="*/ 13 h 14"/>
                  <a:gd name="T2" fmla="*/ 5 w 35"/>
                  <a:gd name="T3" fmla="*/ 13 h 14"/>
                  <a:gd name="T4" fmla="*/ 5 w 35"/>
                  <a:gd name="T5" fmla="*/ 13 h 14"/>
                  <a:gd name="T6" fmla="*/ 1 w 35"/>
                  <a:gd name="T7" fmla="*/ 13 h 14"/>
                  <a:gd name="T8" fmla="*/ 1 w 35"/>
                  <a:gd name="T9" fmla="*/ 13 h 14"/>
                  <a:gd name="T10" fmla="*/ 1 w 35"/>
                  <a:gd name="T11" fmla="*/ 9 h 14"/>
                  <a:gd name="T12" fmla="*/ 1 w 35"/>
                  <a:gd name="T13" fmla="*/ 9 h 14"/>
                  <a:gd name="T14" fmla="*/ 34 w 35"/>
                  <a:gd name="T15" fmla="*/ 9 h 14"/>
                  <a:gd name="T16" fmla="*/ 34 w 35"/>
                  <a:gd name="T17" fmla="*/ 9 h 14"/>
                  <a:gd name="T18" fmla="*/ 34 w 35"/>
                  <a:gd name="T19" fmla="*/ 13 h 14"/>
                  <a:gd name="T20" fmla="*/ 34 w 35"/>
                  <a:gd name="T21" fmla="*/ 13 h 14"/>
                  <a:gd name="T22" fmla="*/ 30 w 35"/>
                  <a:gd name="T2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14">
                    <a:moveTo>
                      <a:pt x="30" y="13"/>
                    </a:moveTo>
                    <a:cubicBezTo>
                      <a:pt x="23" y="6"/>
                      <a:pt x="12" y="6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0" y="0"/>
                      <a:pt x="25" y="0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2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4"/>
                      <a:pt x="31" y="14"/>
                      <a:pt x="30" y="13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217829" y="4827814"/>
                <a:ext cx="192087" cy="192088"/>
              </a:xfrm>
              <a:custGeom>
                <a:avLst/>
                <a:gdLst>
                  <a:gd name="T0" fmla="*/ 3 w 19"/>
                  <a:gd name="T1" fmla="*/ 16 h 19"/>
                  <a:gd name="T2" fmla="*/ 3 w 19"/>
                  <a:gd name="T3" fmla="*/ 3 h 19"/>
                  <a:gd name="T4" fmla="*/ 16 w 19"/>
                  <a:gd name="T5" fmla="*/ 3 h 19"/>
                  <a:gd name="T6" fmla="*/ 16 w 19"/>
                  <a:gd name="T7" fmla="*/ 16 h 19"/>
                  <a:gd name="T8" fmla="*/ 3 w 19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3" y="16"/>
                    </a:moveTo>
                    <a:cubicBezTo>
                      <a:pt x="0" y="12"/>
                      <a:pt x="0" y="7"/>
                      <a:pt x="3" y="3"/>
                    </a:cubicBezTo>
                    <a:cubicBezTo>
                      <a:pt x="7" y="0"/>
                      <a:pt x="12" y="0"/>
                      <a:pt x="16" y="3"/>
                    </a:cubicBezTo>
                    <a:cubicBezTo>
                      <a:pt x="19" y="7"/>
                      <a:pt x="19" y="12"/>
                      <a:pt x="16" y="16"/>
                    </a:cubicBezTo>
                    <a:cubicBezTo>
                      <a:pt x="12" y="19"/>
                      <a:pt x="7" y="19"/>
                      <a:pt x="3" y="16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40028" y="4518252"/>
                <a:ext cx="552450" cy="200025"/>
              </a:xfrm>
              <a:custGeom>
                <a:avLst/>
                <a:gdLst>
                  <a:gd name="T0" fmla="*/ 49 w 55"/>
                  <a:gd name="T1" fmla="*/ 18 h 20"/>
                  <a:gd name="T2" fmla="*/ 5 w 55"/>
                  <a:gd name="T3" fmla="*/ 18 h 20"/>
                  <a:gd name="T4" fmla="*/ 5 w 55"/>
                  <a:gd name="T5" fmla="*/ 18 h 20"/>
                  <a:gd name="T6" fmla="*/ 1 w 55"/>
                  <a:gd name="T7" fmla="*/ 18 h 20"/>
                  <a:gd name="T8" fmla="*/ 1 w 55"/>
                  <a:gd name="T9" fmla="*/ 18 h 20"/>
                  <a:gd name="T10" fmla="*/ 1 w 55"/>
                  <a:gd name="T11" fmla="*/ 14 h 20"/>
                  <a:gd name="T12" fmla="*/ 1 w 55"/>
                  <a:gd name="T13" fmla="*/ 14 h 20"/>
                  <a:gd name="T14" fmla="*/ 54 w 55"/>
                  <a:gd name="T15" fmla="*/ 14 h 20"/>
                  <a:gd name="T16" fmla="*/ 54 w 55"/>
                  <a:gd name="T17" fmla="*/ 14 h 20"/>
                  <a:gd name="T18" fmla="*/ 54 w 55"/>
                  <a:gd name="T19" fmla="*/ 18 h 20"/>
                  <a:gd name="T20" fmla="*/ 54 w 55"/>
                  <a:gd name="T21" fmla="*/ 18 h 20"/>
                  <a:gd name="T22" fmla="*/ 49 w 55"/>
                  <a:gd name="T2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20">
                    <a:moveTo>
                      <a:pt x="49" y="18"/>
                    </a:moveTo>
                    <a:cubicBezTo>
                      <a:pt x="37" y="6"/>
                      <a:pt x="18" y="6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4" y="20"/>
                      <a:pt x="2" y="20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5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6" y="0"/>
                      <a:pt x="39" y="0"/>
                      <a:pt x="54" y="14"/>
                    </a:cubicBezTo>
                    <a:cubicBezTo>
                      <a:pt x="54" y="14"/>
                      <a:pt x="54" y="14"/>
                      <a:pt x="54" y="14"/>
                    </a:cubicBezTo>
                    <a:cubicBezTo>
                      <a:pt x="55" y="15"/>
                      <a:pt x="55" y="17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3" y="20"/>
                      <a:pt x="51" y="20"/>
                      <a:pt x="49" y="18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36842" y="4356327"/>
                <a:ext cx="752475" cy="263525"/>
              </a:xfrm>
              <a:custGeom>
                <a:avLst/>
                <a:gdLst>
                  <a:gd name="T0" fmla="*/ 69 w 75"/>
                  <a:gd name="T1" fmla="*/ 25 h 26"/>
                  <a:gd name="T2" fmla="*/ 6 w 75"/>
                  <a:gd name="T3" fmla="*/ 25 h 26"/>
                  <a:gd name="T4" fmla="*/ 6 w 75"/>
                  <a:gd name="T5" fmla="*/ 25 h 26"/>
                  <a:gd name="T6" fmla="*/ 1 w 75"/>
                  <a:gd name="T7" fmla="*/ 25 h 26"/>
                  <a:gd name="T8" fmla="*/ 1 w 75"/>
                  <a:gd name="T9" fmla="*/ 25 h 26"/>
                  <a:gd name="T10" fmla="*/ 1 w 75"/>
                  <a:gd name="T11" fmla="*/ 20 h 26"/>
                  <a:gd name="T12" fmla="*/ 1 w 75"/>
                  <a:gd name="T13" fmla="*/ 20 h 26"/>
                  <a:gd name="T14" fmla="*/ 74 w 75"/>
                  <a:gd name="T15" fmla="*/ 20 h 26"/>
                  <a:gd name="T16" fmla="*/ 74 w 75"/>
                  <a:gd name="T17" fmla="*/ 20 h 26"/>
                  <a:gd name="T18" fmla="*/ 74 w 75"/>
                  <a:gd name="T19" fmla="*/ 25 h 26"/>
                  <a:gd name="T20" fmla="*/ 74 w 75"/>
                  <a:gd name="T21" fmla="*/ 25 h 26"/>
                  <a:gd name="T22" fmla="*/ 69 w 75"/>
                  <a:gd name="T23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26">
                    <a:moveTo>
                      <a:pt x="69" y="25"/>
                    </a:moveTo>
                    <a:cubicBezTo>
                      <a:pt x="52" y="7"/>
                      <a:pt x="23" y="7"/>
                      <a:pt x="6" y="25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6"/>
                      <a:pt x="2" y="26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23"/>
                      <a:pt x="0" y="21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1" y="0"/>
                      <a:pt x="54" y="0"/>
                      <a:pt x="74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1"/>
                      <a:pt x="75" y="23"/>
                      <a:pt x="74" y="25"/>
                    </a:cubicBezTo>
                    <a:cubicBezTo>
                      <a:pt x="74" y="25"/>
                      <a:pt x="74" y="25"/>
                      <a:pt x="74" y="25"/>
                    </a:cubicBezTo>
                    <a:cubicBezTo>
                      <a:pt x="72" y="26"/>
                      <a:pt x="70" y="26"/>
                      <a:pt x="69" y="25"/>
                    </a:cubicBez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49567" y="4657951"/>
                <a:ext cx="349250" cy="141287"/>
              </a:xfrm>
              <a:custGeom>
                <a:avLst/>
                <a:gdLst>
                  <a:gd name="T0" fmla="*/ 30 w 35"/>
                  <a:gd name="T1" fmla="*/ 13 h 14"/>
                  <a:gd name="T2" fmla="*/ 5 w 35"/>
                  <a:gd name="T3" fmla="*/ 13 h 14"/>
                  <a:gd name="T4" fmla="*/ 5 w 35"/>
                  <a:gd name="T5" fmla="*/ 13 h 14"/>
                  <a:gd name="T6" fmla="*/ 1 w 35"/>
                  <a:gd name="T7" fmla="*/ 13 h 14"/>
                  <a:gd name="T8" fmla="*/ 1 w 35"/>
                  <a:gd name="T9" fmla="*/ 13 h 14"/>
                  <a:gd name="T10" fmla="*/ 1 w 35"/>
                  <a:gd name="T11" fmla="*/ 9 h 14"/>
                  <a:gd name="T12" fmla="*/ 1 w 35"/>
                  <a:gd name="T13" fmla="*/ 9 h 14"/>
                  <a:gd name="T14" fmla="*/ 34 w 35"/>
                  <a:gd name="T15" fmla="*/ 9 h 14"/>
                  <a:gd name="T16" fmla="*/ 34 w 35"/>
                  <a:gd name="T17" fmla="*/ 9 h 14"/>
                  <a:gd name="T18" fmla="*/ 34 w 35"/>
                  <a:gd name="T19" fmla="*/ 13 h 14"/>
                  <a:gd name="T20" fmla="*/ 34 w 35"/>
                  <a:gd name="T21" fmla="*/ 13 h 14"/>
                  <a:gd name="T22" fmla="*/ 30 w 35"/>
                  <a:gd name="T2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14">
                    <a:moveTo>
                      <a:pt x="30" y="13"/>
                    </a:moveTo>
                    <a:cubicBezTo>
                      <a:pt x="23" y="6"/>
                      <a:pt x="12" y="6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4" y="14"/>
                      <a:pt x="2" y="14"/>
                      <a:pt x="1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0" y="10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0" y="0"/>
                      <a:pt x="25" y="0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2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4"/>
                      <a:pt x="31" y="14"/>
                      <a:pt x="3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225767" y="4807177"/>
                <a:ext cx="204787" cy="203200"/>
              </a:xfrm>
              <a:custGeom>
                <a:avLst/>
                <a:gdLst>
                  <a:gd name="T0" fmla="*/ 3 w 20"/>
                  <a:gd name="T1" fmla="*/ 17 h 20"/>
                  <a:gd name="T2" fmla="*/ 3 w 20"/>
                  <a:gd name="T3" fmla="*/ 4 h 20"/>
                  <a:gd name="T4" fmla="*/ 16 w 20"/>
                  <a:gd name="T5" fmla="*/ 4 h 20"/>
                  <a:gd name="T6" fmla="*/ 16 w 20"/>
                  <a:gd name="T7" fmla="*/ 17 h 20"/>
                  <a:gd name="T8" fmla="*/ 3 w 2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3" y="17"/>
                    </a:moveTo>
                    <a:cubicBezTo>
                      <a:pt x="0" y="13"/>
                      <a:pt x="0" y="7"/>
                      <a:pt x="3" y="4"/>
                    </a:cubicBezTo>
                    <a:cubicBezTo>
                      <a:pt x="7" y="0"/>
                      <a:pt x="12" y="0"/>
                      <a:pt x="16" y="4"/>
                    </a:cubicBezTo>
                    <a:cubicBezTo>
                      <a:pt x="20" y="7"/>
                      <a:pt x="20" y="13"/>
                      <a:pt x="16" y="17"/>
                    </a:cubicBezTo>
                    <a:cubicBezTo>
                      <a:pt x="12" y="20"/>
                      <a:pt x="7" y="20"/>
                      <a:pt x="3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47967" y="4497614"/>
                <a:ext cx="552450" cy="198438"/>
              </a:xfrm>
              <a:custGeom>
                <a:avLst/>
                <a:gdLst>
                  <a:gd name="T0" fmla="*/ 50 w 55"/>
                  <a:gd name="T1" fmla="*/ 19 h 20"/>
                  <a:gd name="T2" fmla="*/ 6 w 55"/>
                  <a:gd name="T3" fmla="*/ 19 h 20"/>
                  <a:gd name="T4" fmla="*/ 6 w 55"/>
                  <a:gd name="T5" fmla="*/ 19 h 20"/>
                  <a:gd name="T6" fmla="*/ 1 w 55"/>
                  <a:gd name="T7" fmla="*/ 19 h 20"/>
                  <a:gd name="T8" fmla="*/ 1 w 55"/>
                  <a:gd name="T9" fmla="*/ 19 h 20"/>
                  <a:gd name="T10" fmla="*/ 1 w 55"/>
                  <a:gd name="T11" fmla="*/ 15 h 20"/>
                  <a:gd name="T12" fmla="*/ 1 w 55"/>
                  <a:gd name="T13" fmla="*/ 15 h 20"/>
                  <a:gd name="T14" fmla="*/ 54 w 55"/>
                  <a:gd name="T15" fmla="*/ 15 h 20"/>
                  <a:gd name="T16" fmla="*/ 54 w 55"/>
                  <a:gd name="T17" fmla="*/ 15 h 20"/>
                  <a:gd name="T18" fmla="*/ 54 w 55"/>
                  <a:gd name="T19" fmla="*/ 19 h 20"/>
                  <a:gd name="T20" fmla="*/ 54 w 55"/>
                  <a:gd name="T21" fmla="*/ 19 h 20"/>
                  <a:gd name="T22" fmla="*/ 50 w 55"/>
                  <a:gd name="T2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20">
                    <a:moveTo>
                      <a:pt x="50" y="19"/>
                    </a:moveTo>
                    <a:cubicBezTo>
                      <a:pt x="37" y="7"/>
                      <a:pt x="18" y="7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4" y="20"/>
                      <a:pt x="2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6" y="0"/>
                      <a:pt x="39" y="0"/>
                      <a:pt x="54" y="15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6"/>
                      <a:pt x="55" y="18"/>
                      <a:pt x="54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3" y="20"/>
                      <a:pt x="51" y="20"/>
                      <a:pt x="50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46367" y="4348389"/>
                <a:ext cx="755650" cy="250825"/>
              </a:xfrm>
              <a:custGeom>
                <a:avLst/>
                <a:gdLst>
                  <a:gd name="T0" fmla="*/ 70 w 75"/>
                  <a:gd name="T1" fmla="*/ 24 h 25"/>
                  <a:gd name="T2" fmla="*/ 6 w 75"/>
                  <a:gd name="T3" fmla="*/ 24 h 25"/>
                  <a:gd name="T4" fmla="*/ 6 w 75"/>
                  <a:gd name="T5" fmla="*/ 24 h 25"/>
                  <a:gd name="T6" fmla="*/ 2 w 75"/>
                  <a:gd name="T7" fmla="*/ 24 h 25"/>
                  <a:gd name="T8" fmla="*/ 2 w 75"/>
                  <a:gd name="T9" fmla="*/ 24 h 25"/>
                  <a:gd name="T10" fmla="*/ 2 w 75"/>
                  <a:gd name="T11" fmla="*/ 20 h 25"/>
                  <a:gd name="T12" fmla="*/ 2 w 75"/>
                  <a:gd name="T13" fmla="*/ 20 h 25"/>
                  <a:gd name="T14" fmla="*/ 74 w 75"/>
                  <a:gd name="T15" fmla="*/ 20 h 25"/>
                  <a:gd name="T16" fmla="*/ 74 w 75"/>
                  <a:gd name="T17" fmla="*/ 20 h 25"/>
                  <a:gd name="T18" fmla="*/ 74 w 75"/>
                  <a:gd name="T19" fmla="*/ 24 h 25"/>
                  <a:gd name="T20" fmla="*/ 74 w 75"/>
                  <a:gd name="T21" fmla="*/ 24 h 25"/>
                  <a:gd name="T22" fmla="*/ 70 w 75"/>
                  <a:gd name="T2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25">
                    <a:moveTo>
                      <a:pt x="70" y="24"/>
                    </a:moveTo>
                    <a:cubicBezTo>
                      <a:pt x="52" y="7"/>
                      <a:pt x="23" y="7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5"/>
                      <a:pt x="3" y="25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3"/>
                      <a:pt x="0" y="21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1" y="0"/>
                      <a:pt x="54" y="0"/>
                      <a:pt x="74" y="20"/>
                    </a:cubicBezTo>
                    <a:cubicBezTo>
                      <a:pt x="74" y="20"/>
                      <a:pt x="74" y="20"/>
                      <a:pt x="74" y="20"/>
                    </a:cubicBezTo>
                    <a:cubicBezTo>
                      <a:pt x="75" y="21"/>
                      <a:pt x="75" y="23"/>
                      <a:pt x="74" y="24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3" y="25"/>
                      <a:pt x="71" y="25"/>
                      <a:pt x="70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3300226" y="1589931"/>
            <a:ext cx="2913615" cy="2913614"/>
            <a:chOff x="3300226" y="1589931"/>
            <a:chExt cx="2913615" cy="2913614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3300226" y="1589931"/>
              <a:ext cx="2913615" cy="29136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3689120" y="2998925"/>
              <a:ext cx="2060752" cy="941218"/>
              <a:chOff x="968667" y="3043729"/>
              <a:chExt cx="2135269" cy="975253"/>
            </a:xfrm>
          </p:grpSpPr>
          <p:sp>
            <p:nvSpPr>
              <p:cNvPr id="35" name="出自【趣你的PPT】(微信:qunideppt)：最优质的PPT资源库"/>
              <p:cNvSpPr txBox="1"/>
              <p:nvPr/>
            </p:nvSpPr>
            <p:spPr>
              <a:xfrm>
                <a:off x="968667" y="3043729"/>
                <a:ext cx="2135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</a:p>
            </p:txBody>
          </p:sp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1046466" y="3413061"/>
                <a:ext cx="1919324" cy="60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4281324" y="2016552"/>
              <a:ext cx="832163" cy="715735"/>
              <a:chOff x="4355358" y="3066212"/>
              <a:chExt cx="692150" cy="595312"/>
            </a:xfrm>
          </p:grpSpPr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14095" y="3190037"/>
                <a:ext cx="552450" cy="471487"/>
              </a:xfrm>
              <a:custGeom>
                <a:avLst/>
                <a:gdLst>
                  <a:gd name="T0" fmla="*/ 30 w 55"/>
                  <a:gd name="T1" fmla="*/ 1 h 47"/>
                  <a:gd name="T2" fmla="*/ 25 w 55"/>
                  <a:gd name="T3" fmla="*/ 1 h 47"/>
                  <a:gd name="T4" fmla="*/ 3 w 55"/>
                  <a:gd name="T5" fmla="*/ 15 h 47"/>
                  <a:gd name="T6" fmla="*/ 0 w 55"/>
                  <a:gd name="T7" fmla="*/ 20 h 47"/>
                  <a:gd name="T8" fmla="*/ 0 w 55"/>
                  <a:gd name="T9" fmla="*/ 44 h 47"/>
                  <a:gd name="T10" fmla="*/ 3 w 55"/>
                  <a:gd name="T11" fmla="*/ 47 h 47"/>
                  <a:gd name="T12" fmla="*/ 13 w 55"/>
                  <a:gd name="T13" fmla="*/ 47 h 47"/>
                  <a:gd name="T14" fmla="*/ 17 w 55"/>
                  <a:gd name="T15" fmla="*/ 44 h 47"/>
                  <a:gd name="T16" fmla="*/ 17 w 55"/>
                  <a:gd name="T17" fmla="*/ 27 h 47"/>
                  <a:gd name="T18" fmla="*/ 20 w 55"/>
                  <a:gd name="T19" fmla="*/ 24 h 47"/>
                  <a:gd name="T20" fmla="*/ 36 w 55"/>
                  <a:gd name="T21" fmla="*/ 24 h 47"/>
                  <a:gd name="T22" fmla="*/ 39 w 55"/>
                  <a:gd name="T23" fmla="*/ 27 h 47"/>
                  <a:gd name="T24" fmla="*/ 39 w 55"/>
                  <a:gd name="T25" fmla="*/ 44 h 47"/>
                  <a:gd name="T26" fmla="*/ 42 w 55"/>
                  <a:gd name="T27" fmla="*/ 47 h 47"/>
                  <a:gd name="T28" fmla="*/ 52 w 55"/>
                  <a:gd name="T29" fmla="*/ 47 h 47"/>
                  <a:gd name="T30" fmla="*/ 55 w 55"/>
                  <a:gd name="T31" fmla="*/ 44 h 47"/>
                  <a:gd name="T32" fmla="*/ 55 w 55"/>
                  <a:gd name="T33" fmla="*/ 21 h 47"/>
                  <a:gd name="T34" fmla="*/ 52 w 55"/>
                  <a:gd name="T35" fmla="*/ 16 h 47"/>
                  <a:gd name="T36" fmla="*/ 30 w 55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5" h="47">
                    <a:moveTo>
                      <a:pt x="30" y="1"/>
                    </a:moveTo>
                    <a:cubicBezTo>
                      <a:pt x="28" y="0"/>
                      <a:pt x="26" y="0"/>
                      <a:pt x="25" y="1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5" y="47"/>
                      <a:pt x="17" y="46"/>
                      <a:pt x="17" y="4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6"/>
                      <a:pt x="18" y="24"/>
                      <a:pt x="20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7" y="24"/>
                      <a:pt x="39" y="26"/>
                      <a:pt x="39" y="27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9" y="46"/>
                      <a:pt x="40" y="47"/>
                      <a:pt x="4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3" y="47"/>
                      <a:pt x="55" y="46"/>
                      <a:pt x="55" y="44"/>
                    </a:cubicBezTo>
                    <a:cubicBezTo>
                      <a:pt x="55" y="21"/>
                      <a:pt x="55" y="21"/>
                      <a:pt x="55" y="21"/>
                    </a:cubicBezTo>
                    <a:cubicBezTo>
                      <a:pt x="55" y="19"/>
                      <a:pt x="54" y="17"/>
                      <a:pt x="52" y="16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55358" y="3078912"/>
                <a:ext cx="669925" cy="260351"/>
              </a:xfrm>
              <a:custGeom>
                <a:avLst/>
                <a:gdLst>
                  <a:gd name="T0" fmla="*/ 63 w 67"/>
                  <a:gd name="T1" fmla="*/ 20 h 26"/>
                  <a:gd name="T2" fmla="*/ 61 w 67"/>
                  <a:gd name="T3" fmla="*/ 15 h 26"/>
                  <a:gd name="T4" fmla="*/ 61 w 67"/>
                  <a:gd name="T5" fmla="*/ 10 h 26"/>
                  <a:gd name="T6" fmla="*/ 58 w 67"/>
                  <a:gd name="T7" fmla="*/ 7 h 26"/>
                  <a:gd name="T8" fmla="*/ 57 w 67"/>
                  <a:gd name="T9" fmla="*/ 7 h 26"/>
                  <a:gd name="T10" fmla="*/ 54 w 67"/>
                  <a:gd name="T11" fmla="*/ 10 h 26"/>
                  <a:gd name="T12" fmla="*/ 54 w 67"/>
                  <a:gd name="T13" fmla="*/ 11 h 26"/>
                  <a:gd name="T14" fmla="*/ 52 w 67"/>
                  <a:gd name="T15" fmla="*/ 12 h 26"/>
                  <a:gd name="T16" fmla="*/ 36 w 67"/>
                  <a:gd name="T17" fmla="*/ 2 h 26"/>
                  <a:gd name="T18" fmla="*/ 33 w 67"/>
                  <a:gd name="T19" fmla="*/ 0 h 26"/>
                  <a:gd name="T20" fmla="*/ 30 w 67"/>
                  <a:gd name="T21" fmla="*/ 2 h 26"/>
                  <a:gd name="T22" fmla="*/ 2 w 67"/>
                  <a:gd name="T23" fmla="*/ 20 h 26"/>
                  <a:gd name="T24" fmla="*/ 1 w 67"/>
                  <a:gd name="T25" fmla="*/ 24 h 26"/>
                  <a:gd name="T26" fmla="*/ 5 w 67"/>
                  <a:gd name="T27" fmla="*/ 25 h 26"/>
                  <a:gd name="T28" fmla="*/ 30 w 67"/>
                  <a:gd name="T29" fmla="*/ 8 h 26"/>
                  <a:gd name="T30" fmla="*/ 36 w 67"/>
                  <a:gd name="T31" fmla="*/ 8 h 26"/>
                  <a:gd name="T32" fmla="*/ 63 w 67"/>
                  <a:gd name="T33" fmla="*/ 25 h 26"/>
                  <a:gd name="T34" fmla="*/ 67 w 67"/>
                  <a:gd name="T35" fmla="*/ 25 h 26"/>
                  <a:gd name="T36" fmla="*/ 65 w 67"/>
                  <a:gd name="T37" fmla="*/ 21 h 26"/>
                  <a:gd name="T38" fmla="*/ 63 w 67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" h="26">
                    <a:moveTo>
                      <a:pt x="63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59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2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0" y="21"/>
                      <a:pt x="0" y="23"/>
                      <a:pt x="1" y="24"/>
                    </a:cubicBezTo>
                    <a:cubicBezTo>
                      <a:pt x="1" y="25"/>
                      <a:pt x="3" y="26"/>
                      <a:pt x="5" y="25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2" y="7"/>
                      <a:pt x="34" y="7"/>
                      <a:pt x="36" y="8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7" y="24"/>
                      <a:pt x="67" y="22"/>
                      <a:pt x="65" y="21"/>
                    </a:cubicBezTo>
                    <a:lnTo>
                      <a:pt x="63" y="20"/>
                    </a:lnTo>
                    <a:close/>
                  </a:path>
                </a:pathLst>
              </a:custGeom>
              <a:solidFill>
                <a:schemeClr val="tx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36321" y="3177338"/>
                <a:ext cx="538163" cy="471487"/>
              </a:xfrm>
              <a:custGeom>
                <a:avLst/>
                <a:gdLst>
                  <a:gd name="T0" fmla="*/ 29 w 54"/>
                  <a:gd name="T1" fmla="*/ 1 h 47"/>
                  <a:gd name="T2" fmla="*/ 24 w 54"/>
                  <a:gd name="T3" fmla="*/ 1 h 47"/>
                  <a:gd name="T4" fmla="*/ 2 w 54"/>
                  <a:gd name="T5" fmla="*/ 15 h 47"/>
                  <a:gd name="T6" fmla="*/ 0 w 54"/>
                  <a:gd name="T7" fmla="*/ 20 h 47"/>
                  <a:gd name="T8" fmla="*/ 0 w 54"/>
                  <a:gd name="T9" fmla="*/ 44 h 47"/>
                  <a:gd name="T10" fmla="*/ 3 w 54"/>
                  <a:gd name="T11" fmla="*/ 47 h 47"/>
                  <a:gd name="T12" fmla="*/ 13 w 54"/>
                  <a:gd name="T13" fmla="*/ 47 h 47"/>
                  <a:gd name="T14" fmla="*/ 16 w 54"/>
                  <a:gd name="T15" fmla="*/ 44 h 47"/>
                  <a:gd name="T16" fmla="*/ 16 w 54"/>
                  <a:gd name="T17" fmla="*/ 27 h 47"/>
                  <a:gd name="T18" fmla="*/ 19 w 54"/>
                  <a:gd name="T19" fmla="*/ 24 h 47"/>
                  <a:gd name="T20" fmla="*/ 35 w 54"/>
                  <a:gd name="T21" fmla="*/ 24 h 47"/>
                  <a:gd name="T22" fmla="*/ 38 w 54"/>
                  <a:gd name="T23" fmla="*/ 27 h 47"/>
                  <a:gd name="T24" fmla="*/ 38 w 54"/>
                  <a:gd name="T25" fmla="*/ 44 h 47"/>
                  <a:gd name="T26" fmla="*/ 41 w 54"/>
                  <a:gd name="T27" fmla="*/ 47 h 47"/>
                  <a:gd name="T28" fmla="*/ 51 w 54"/>
                  <a:gd name="T29" fmla="*/ 47 h 47"/>
                  <a:gd name="T30" fmla="*/ 54 w 54"/>
                  <a:gd name="T31" fmla="*/ 44 h 47"/>
                  <a:gd name="T32" fmla="*/ 54 w 54"/>
                  <a:gd name="T33" fmla="*/ 20 h 47"/>
                  <a:gd name="T34" fmla="*/ 52 w 54"/>
                  <a:gd name="T35" fmla="*/ 16 h 47"/>
                  <a:gd name="T36" fmla="*/ 29 w 54"/>
                  <a:gd name="T37" fmla="*/ 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47">
                    <a:moveTo>
                      <a:pt x="29" y="1"/>
                    </a:moveTo>
                    <a:cubicBezTo>
                      <a:pt x="28" y="0"/>
                      <a:pt x="25" y="0"/>
                      <a:pt x="24" y="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0" y="18"/>
                      <a:pt x="0" y="2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1" y="47"/>
                      <a:pt x="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4" y="47"/>
                      <a:pt x="16" y="46"/>
                      <a:pt x="16" y="44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6"/>
                      <a:pt x="17" y="24"/>
                      <a:pt x="19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7" y="24"/>
                      <a:pt x="38" y="26"/>
                      <a:pt x="38" y="27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6"/>
                      <a:pt x="39" y="47"/>
                      <a:pt x="41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3" y="47"/>
                      <a:pt x="54" y="46"/>
                      <a:pt x="54" y="44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19"/>
                      <a:pt x="53" y="17"/>
                      <a:pt x="52" y="16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63295" y="3066212"/>
                <a:ext cx="684213" cy="263525"/>
              </a:xfrm>
              <a:custGeom>
                <a:avLst/>
                <a:gdLst>
                  <a:gd name="T0" fmla="*/ 64 w 68"/>
                  <a:gd name="T1" fmla="*/ 20 h 26"/>
                  <a:gd name="T2" fmla="*/ 61 w 68"/>
                  <a:gd name="T3" fmla="*/ 15 h 26"/>
                  <a:gd name="T4" fmla="*/ 61 w 68"/>
                  <a:gd name="T5" fmla="*/ 10 h 26"/>
                  <a:gd name="T6" fmla="*/ 58 w 68"/>
                  <a:gd name="T7" fmla="*/ 7 h 26"/>
                  <a:gd name="T8" fmla="*/ 57 w 68"/>
                  <a:gd name="T9" fmla="*/ 7 h 26"/>
                  <a:gd name="T10" fmla="*/ 54 w 68"/>
                  <a:gd name="T11" fmla="*/ 10 h 26"/>
                  <a:gd name="T12" fmla="*/ 54 w 68"/>
                  <a:gd name="T13" fmla="*/ 10 h 26"/>
                  <a:gd name="T14" fmla="*/ 52 w 68"/>
                  <a:gd name="T15" fmla="*/ 12 h 26"/>
                  <a:gd name="T16" fmla="*/ 36 w 68"/>
                  <a:gd name="T17" fmla="*/ 1 h 26"/>
                  <a:gd name="T18" fmla="*/ 33 w 68"/>
                  <a:gd name="T19" fmla="*/ 0 h 26"/>
                  <a:gd name="T20" fmla="*/ 30 w 68"/>
                  <a:gd name="T21" fmla="*/ 1 h 26"/>
                  <a:gd name="T22" fmla="*/ 2 w 68"/>
                  <a:gd name="T23" fmla="*/ 20 h 26"/>
                  <a:gd name="T24" fmla="*/ 1 w 68"/>
                  <a:gd name="T25" fmla="*/ 24 h 26"/>
                  <a:gd name="T26" fmla="*/ 5 w 68"/>
                  <a:gd name="T27" fmla="*/ 24 h 26"/>
                  <a:gd name="T28" fmla="*/ 31 w 68"/>
                  <a:gd name="T29" fmla="*/ 7 h 26"/>
                  <a:gd name="T30" fmla="*/ 36 w 68"/>
                  <a:gd name="T31" fmla="*/ 7 h 26"/>
                  <a:gd name="T32" fmla="*/ 63 w 68"/>
                  <a:gd name="T33" fmla="*/ 25 h 26"/>
                  <a:gd name="T34" fmla="*/ 67 w 68"/>
                  <a:gd name="T35" fmla="*/ 25 h 26"/>
                  <a:gd name="T36" fmla="*/ 66 w 68"/>
                  <a:gd name="T37" fmla="*/ 21 h 26"/>
                  <a:gd name="T38" fmla="*/ 64 w 68"/>
                  <a:gd name="T39" fmla="*/ 2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8" h="26">
                    <a:moveTo>
                      <a:pt x="64" y="20"/>
                    </a:moveTo>
                    <a:cubicBezTo>
                      <a:pt x="62" y="19"/>
                      <a:pt x="61" y="17"/>
                      <a:pt x="61" y="15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1" y="8"/>
                      <a:pt x="60" y="7"/>
                      <a:pt x="58" y="7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6" y="7"/>
                      <a:pt x="54" y="8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2"/>
                      <a:pt x="53" y="13"/>
                      <a:pt x="52" y="12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3" y="0"/>
                      <a:pt x="33" y="0"/>
                    </a:cubicBezTo>
                    <a:cubicBezTo>
                      <a:pt x="33" y="0"/>
                      <a:pt x="32" y="1"/>
                      <a:pt x="30" y="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2" y="25"/>
                      <a:pt x="3" y="25"/>
                      <a:pt x="5" y="24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2" y="6"/>
                      <a:pt x="34" y="6"/>
                      <a:pt x="36" y="7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4" y="26"/>
                      <a:pt x="66" y="26"/>
                      <a:pt x="67" y="25"/>
                    </a:cubicBezTo>
                    <a:cubicBezTo>
                      <a:pt x="68" y="24"/>
                      <a:pt x="67" y="22"/>
                      <a:pt x="66" y="21"/>
                    </a:cubicBezTo>
                    <a:lnTo>
                      <a:pt x="6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07061" tIns="53531" rIns="107061" bIns="53531"/>
              <a:lstStyle/>
              <a:p>
                <a:pPr>
                  <a:defRPr/>
                </a:pPr>
                <a:endParaRPr lang="zh-CN" altLang="en-US" sz="21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7" name="Group 36出自【趣你的PPT】(微信:qunideppt)：最优质的PPT资源库出自【趣你的PPT】(微信:qunideppt)：最优质的PPT资源库"/>
          <p:cNvGrpSpPr/>
          <p:nvPr/>
        </p:nvGrpSpPr>
        <p:grpSpPr>
          <a:xfrm>
            <a:off x="830950" y="1589931"/>
            <a:ext cx="2913615" cy="2913614"/>
            <a:chOff x="830950" y="1589931"/>
            <a:chExt cx="2913615" cy="2913614"/>
          </a:xfrm>
        </p:grpSpPr>
        <p:sp>
          <p:nvSpPr>
            <p:cNvPr id="38" name="出自【趣你的PPT】(微信:qunideppt)：最优质的PPT资源库"/>
            <p:cNvSpPr/>
            <p:nvPr/>
          </p:nvSpPr>
          <p:spPr>
            <a:xfrm>
              <a:off x="830950" y="1589931"/>
              <a:ext cx="2913615" cy="2913614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144136" y="2998925"/>
              <a:ext cx="2060752" cy="941218"/>
              <a:chOff x="968667" y="3043729"/>
              <a:chExt cx="2135269" cy="975253"/>
            </a:xfrm>
          </p:grpSpPr>
          <p:sp>
            <p:nvSpPr>
              <p:cNvPr id="41" name="出自【趣你的PPT】(微信:qunideppt)：最优质的PPT资源库"/>
              <p:cNvSpPr txBox="1"/>
              <p:nvPr/>
            </p:nvSpPr>
            <p:spPr>
              <a:xfrm>
                <a:off x="968667" y="3043729"/>
                <a:ext cx="2135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</a:p>
            </p:txBody>
          </p:sp>
          <p:sp>
            <p:nvSpPr>
              <p:cNvPr id="42" name="出自【趣你的PPT】(微信:qunideppt)：最优质的PPT资源库"/>
              <p:cNvSpPr txBox="1"/>
              <p:nvPr/>
            </p:nvSpPr>
            <p:spPr>
              <a:xfrm>
                <a:off x="1046466" y="3413061"/>
                <a:ext cx="1919324" cy="605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58431" y="1961709"/>
              <a:ext cx="832163" cy="841705"/>
            </a:xfrm>
            <a:custGeom>
              <a:avLst/>
              <a:gdLst>
                <a:gd name="T0" fmla="*/ 46 w 69"/>
                <a:gd name="T1" fmla="*/ 16 h 70"/>
                <a:gd name="T2" fmla="*/ 46 w 69"/>
                <a:gd name="T3" fmla="*/ 34 h 70"/>
                <a:gd name="T4" fmla="*/ 55 w 69"/>
                <a:gd name="T5" fmla="*/ 25 h 70"/>
                <a:gd name="T6" fmla="*/ 46 w 69"/>
                <a:gd name="T7" fmla="*/ 16 h 70"/>
                <a:gd name="T8" fmla="*/ 61 w 69"/>
                <a:gd name="T9" fmla="*/ 9 h 70"/>
                <a:gd name="T10" fmla="*/ 29 w 69"/>
                <a:gd name="T11" fmla="*/ 9 h 70"/>
                <a:gd name="T12" fmla="*/ 26 w 69"/>
                <a:gd name="T13" fmla="*/ 37 h 70"/>
                <a:gd name="T14" fmla="*/ 20 w 69"/>
                <a:gd name="T15" fmla="*/ 43 h 70"/>
                <a:gd name="T16" fmla="*/ 27 w 69"/>
                <a:gd name="T17" fmla="*/ 50 h 70"/>
                <a:gd name="T18" fmla="*/ 33 w 69"/>
                <a:gd name="T19" fmla="*/ 44 h 70"/>
                <a:gd name="T20" fmla="*/ 61 w 69"/>
                <a:gd name="T21" fmla="*/ 41 h 70"/>
                <a:gd name="T22" fmla="*/ 61 w 69"/>
                <a:gd name="T23" fmla="*/ 9 h 70"/>
                <a:gd name="T24" fmla="*/ 34 w 69"/>
                <a:gd name="T25" fmla="*/ 36 h 70"/>
                <a:gd name="T26" fmla="*/ 34 w 69"/>
                <a:gd name="T27" fmla="*/ 14 h 70"/>
                <a:gd name="T28" fmla="*/ 56 w 69"/>
                <a:gd name="T29" fmla="*/ 14 h 70"/>
                <a:gd name="T30" fmla="*/ 56 w 69"/>
                <a:gd name="T31" fmla="*/ 36 h 70"/>
                <a:gd name="T32" fmla="*/ 34 w 69"/>
                <a:gd name="T33" fmla="*/ 36 h 70"/>
                <a:gd name="T34" fmla="*/ 17 w 69"/>
                <a:gd name="T35" fmla="*/ 43 h 70"/>
                <a:gd name="T36" fmla="*/ 0 w 69"/>
                <a:gd name="T37" fmla="*/ 58 h 70"/>
                <a:gd name="T38" fmla="*/ 11 w 69"/>
                <a:gd name="T39" fmla="*/ 70 h 70"/>
                <a:gd name="T40" fmla="*/ 27 w 69"/>
                <a:gd name="T41" fmla="*/ 52 h 70"/>
                <a:gd name="T42" fmla="*/ 17 w 69"/>
                <a:gd name="T43" fmla="*/ 4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9" h="70">
                  <a:moveTo>
                    <a:pt x="46" y="16"/>
                  </a:moveTo>
                  <a:cubicBezTo>
                    <a:pt x="50" y="21"/>
                    <a:pt x="52" y="26"/>
                    <a:pt x="46" y="34"/>
                  </a:cubicBezTo>
                  <a:cubicBezTo>
                    <a:pt x="51" y="34"/>
                    <a:pt x="55" y="30"/>
                    <a:pt x="55" y="25"/>
                  </a:cubicBezTo>
                  <a:cubicBezTo>
                    <a:pt x="55" y="20"/>
                    <a:pt x="51" y="16"/>
                    <a:pt x="46" y="16"/>
                  </a:cubicBezTo>
                  <a:close/>
                  <a:moveTo>
                    <a:pt x="61" y="9"/>
                  </a:moveTo>
                  <a:cubicBezTo>
                    <a:pt x="52" y="0"/>
                    <a:pt x="38" y="0"/>
                    <a:pt x="29" y="9"/>
                  </a:cubicBezTo>
                  <a:cubicBezTo>
                    <a:pt x="22" y="16"/>
                    <a:pt x="21" y="28"/>
                    <a:pt x="26" y="37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42" y="49"/>
                    <a:pt x="53" y="48"/>
                    <a:pt x="61" y="41"/>
                  </a:cubicBezTo>
                  <a:cubicBezTo>
                    <a:pt x="69" y="32"/>
                    <a:pt x="69" y="18"/>
                    <a:pt x="61" y="9"/>
                  </a:cubicBezTo>
                  <a:close/>
                  <a:moveTo>
                    <a:pt x="34" y="36"/>
                  </a:moveTo>
                  <a:cubicBezTo>
                    <a:pt x="28" y="30"/>
                    <a:pt x="28" y="20"/>
                    <a:pt x="34" y="14"/>
                  </a:cubicBezTo>
                  <a:cubicBezTo>
                    <a:pt x="40" y="8"/>
                    <a:pt x="50" y="8"/>
                    <a:pt x="56" y="14"/>
                  </a:cubicBezTo>
                  <a:cubicBezTo>
                    <a:pt x="62" y="20"/>
                    <a:pt x="62" y="30"/>
                    <a:pt x="56" y="36"/>
                  </a:cubicBezTo>
                  <a:cubicBezTo>
                    <a:pt x="50" y="42"/>
                    <a:pt x="40" y="42"/>
                    <a:pt x="34" y="36"/>
                  </a:cubicBezTo>
                  <a:close/>
                  <a:moveTo>
                    <a:pt x="17" y="43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27" y="52"/>
                    <a:pt x="27" y="52"/>
                    <a:pt x="27" y="52"/>
                  </a:cubicBezTo>
                  <a:lnTo>
                    <a:pt x="17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07061" tIns="53531" rIns="107061" bIns="53531"/>
            <a:lstStyle/>
            <a:p>
              <a:pPr>
                <a:defRPr/>
              </a:pPr>
              <a:endParaRPr lang="zh-CN" altLang="en-US" sz="2107">
                <a:solidFill>
                  <a:prstClr val="black"/>
                </a:solidFill>
              </a:endParaRPr>
            </a:p>
          </p:txBody>
        </p:sp>
      </p:grpSp>
      <p:sp>
        <p:nvSpPr>
          <p:cNvPr id="43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5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9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824244" y="1105015"/>
            <a:ext cx="6231971" cy="5243306"/>
            <a:chOff x="0" y="0"/>
            <a:chExt cx="3740" cy="314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457"/>
              <a:ext cx="1495" cy="1136"/>
            </a:xfrm>
            <a:custGeom>
              <a:avLst/>
              <a:gdLst>
                <a:gd name="T0" fmla="*/ 10 w 2990"/>
                <a:gd name="T1" fmla="*/ 1429 h 2273"/>
                <a:gd name="T2" fmla="*/ 94 w 2990"/>
                <a:gd name="T3" fmla="*/ 1462 h 2273"/>
                <a:gd name="T4" fmla="*/ 116 w 2990"/>
                <a:gd name="T5" fmla="*/ 1561 h 2273"/>
                <a:gd name="T6" fmla="*/ 114 w 2990"/>
                <a:gd name="T7" fmla="*/ 1679 h 2273"/>
                <a:gd name="T8" fmla="*/ 69 w 2990"/>
                <a:gd name="T9" fmla="*/ 1679 h 2273"/>
                <a:gd name="T10" fmla="*/ 0 w 2990"/>
                <a:gd name="T11" fmla="*/ 1716 h 2273"/>
                <a:gd name="T12" fmla="*/ 126 w 2990"/>
                <a:gd name="T13" fmla="*/ 1754 h 2273"/>
                <a:gd name="T14" fmla="*/ 185 w 2990"/>
                <a:gd name="T15" fmla="*/ 1825 h 2273"/>
                <a:gd name="T16" fmla="*/ 195 w 2990"/>
                <a:gd name="T17" fmla="*/ 1960 h 2273"/>
                <a:gd name="T18" fmla="*/ 281 w 2990"/>
                <a:gd name="T19" fmla="*/ 2029 h 2273"/>
                <a:gd name="T20" fmla="*/ 435 w 2990"/>
                <a:gd name="T21" fmla="*/ 2084 h 2273"/>
                <a:gd name="T22" fmla="*/ 608 w 2990"/>
                <a:gd name="T23" fmla="*/ 2065 h 2273"/>
                <a:gd name="T24" fmla="*/ 738 w 2990"/>
                <a:gd name="T25" fmla="*/ 2171 h 2273"/>
                <a:gd name="T26" fmla="*/ 1035 w 2990"/>
                <a:gd name="T27" fmla="*/ 2199 h 2273"/>
                <a:gd name="T28" fmla="*/ 1657 w 2990"/>
                <a:gd name="T29" fmla="*/ 2187 h 2273"/>
                <a:gd name="T30" fmla="*/ 2155 w 2990"/>
                <a:gd name="T31" fmla="*/ 2197 h 2273"/>
                <a:gd name="T32" fmla="*/ 2337 w 2990"/>
                <a:gd name="T33" fmla="*/ 1834 h 2273"/>
                <a:gd name="T34" fmla="*/ 2856 w 2990"/>
                <a:gd name="T35" fmla="*/ 1356 h 2273"/>
                <a:gd name="T36" fmla="*/ 2972 w 2990"/>
                <a:gd name="T37" fmla="*/ 1183 h 2273"/>
                <a:gd name="T38" fmla="*/ 2905 w 2990"/>
                <a:gd name="T39" fmla="*/ 1053 h 2273"/>
                <a:gd name="T40" fmla="*/ 2864 w 2990"/>
                <a:gd name="T41" fmla="*/ 933 h 2273"/>
                <a:gd name="T42" fmla="*/ 2709 w 2990"/>
                <a:gd name="T43" fmla="*/ 854 h 2273"/>
                <a:gd name="T44" fmla="*/ 2524 w 2990"/>
                <a:gd name="T45" fmla="*/ 795 h 2273"/>
                <a:gd name="T46" fmla="*/ 2366 w 2990"/>
                <a:gd name="T47" fmla="*/ 742 h 2273"/>
                <a:gd name="T48" fmla="*/ 2309 w 2990"/>
                <a:gd name="T49" fmla="*/ 683 h 2273"/>
                <a:gd name="T50" fmla="*/ 2376 w 2990"/>
                <a:gd name="T51" fmla="*/ 592 h 2273"/>
                <a:gd name="T52" fmla="*/ 2390 w 2990"/>
                <a:gd name="T53" fmla="*/ 459 h 2273"/>
                <a:gd name="T54" fmla="*/ 2319 w 2990"/>
                <a:gd name="T55" fmla="*/ 303 h 2273"/>
                <a:gd name="T56" fmla="*/ 2248 w 2990"/>
                <a:gd name="T57" fmla="*/ 254 h 2273"/>
                <a:gd name="T58" fmla="*/ 2159 w 2990"/>
                <a:gd name="T59" fmla="*/ 221 h 2273"/>
                <a:gd name="T60" fmla="*/ 2077 w 2990"/>
                <a:gd name="T61" fmla="*/ 118 h 2273"/>
                <a:gd name="T62" fmla="*/ 2065 w 2990"/>
                <a:gd name="T63" fmla="*/ 32 h 2273"/>
                <a:gd name="T64" fmla="*/ 1970 w 2990"/>
                <a:gd name="T65" fmla="*/ 0 h 2273"/>
                <a:gd name="T66" fmla="*/ 1915 w 2990"/>
                <a:gd name="T67" fmla="*/ 85 h 2273"/>
                <a:gd name="T68" fmla="*/ 1797 w 2990"/>
                <a:gd name="T69" fmla="*/ 140 h 2273"/>
                <a:gd name="T70" fmla="*/ 1754 w 2990"/>
                <a:gd name="T71" fmla="*/ 319 h 2273"/>
                <a:gd name="T72" fmla="*/ 1644 w 2990"/>
                <a:gd name="T73" fmla="*/ 341 h 2273"/>
                <a:gd name="T74" fmla="*/ 1537 w 2990"/>
                <a:gd name="T75" fmla="*/ 303 h 2273"/>
                <a:gd name="T76" fmla="*/ 1449 w 2990"/>
                <a:gd name="T77" fmla="*/ 287 h 2273"/>
                <a:gd name="T78" fmla="*/ 1335 w 2990"/>
                <a:gd name="T79" fmla="*/ 488 h 2273"/>
                <a:gd name="T80" fmla="*/ 1376 w 2990"/>
                <a:gd name="T81" fmla="*/ 563 h 2273"/>
                <a:gd name="T82" fmla="*/ 1285 w 2990"/>
                <a:gd name="T83" fmla="*/ 577 h 2273"/>
                <a:gd name="T84" fmla="*/ 1177 w 2990"/>
                <a:gd name="T85" fmla="*/ 547 h 2273"/>
                <a:gd name="T86" fmla="*/ 1026 w 2990"/>
                <a:gd name="T87" fmla="*/ 555 h 2273"/>
                <a:gd name="T88" fmla="*/ 1061 w 2990"/>
                <a:gd name="T89" fmla="*/ 594 h 2273"/>
                <a:gd name="T90" fmla="*/ 1047 w 2990"/>
                <a:gd name="T91" fmla="*/ 695 h 2273"/>
                <a:gd name="T92" fmla="*/ 1051 w 2990"/>
                <a:gd name="T93" fmla="*/ 882 h 2273"/>
                <a:gd name="T94" fmla="*/ 966 w 2990"/>
                <a:gd name="T95" fmla="*/ 968 h 2273"/>
                <a:gd name="T96" fmla="*/ 921 w 2990"/>
                <a:gd name="T97" fmla="*/ 1071 h 2273"/>
                <a:gd name="T98" fmla="*/ 705 w 2990"/>
                <a:gd name="T99" fmla="*/ 1124 h 2273"/>
                <a:gd name="T100" fmla="*/ 585 w 2990"/>
                <a:gd name="T101" fmla="*/ 1146 h 2273"/>
                <a:gd name="T102" fmla="*/ 457 w 2990"/>
                <a:gd name="T103" fmla="*/ 1177 h 2273"/>
                <a:gd name="T104" fmla="*/ 319 w 2990"/>
                <a:gd name="T105" fmla="*/ 1210 h 2273"/>
                <a:gd name="T106" fmla="*/ 319 w 2990"/>
                <a:gd name="T107" fmla="*/ 1157 h 2273"/>
                <a:gd name="T108" fmla="*/ 220 w 2990"/>
                <a:gd name="T109" fmla="*/ 1165 h 2273"/>
                <a:gd name="T110" fmla="*/ 116 w 2990"/>
                <a:gd name="T111" fmla="*/ 1191 h 2273"/>
                <a:gd name="T112" fmla="*/ 39 w 2990"/>
                <a:gd name="T113" fmla="*/ 1275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457"/>
              <a:ext cx="1495" cy="1136"/>
            </a:xfrm>
            <a:custGeom>
              <a:avLst/>
              <a:gdLst>
                <a:gd name="T0" fmla="*/ 10 w 2990"/>
                <a:gd name="T1" fmla="*/ 1429 h 2273"/>
                <a:gd name="T2" fmla="*/ 94 w 2990"/>
                <a:gd name="T3" fmla="*/ 1462 h 2273"/>
                <a:gd name="T4" fmla="*/ 116 w 2990"/>
                <a:gd name="T5" fmla="*/ 1561 h 2273"/>
                <a:gd name="T6" fmla="*/ 114 w 2990"/>
                <a:gd name="T7" fmla="*/ 1679 h 2273"/>
                <a:gd name="T8" fmla="*/ 69 w 2990"/>
                <a:gd name="T9" fmla="*/ 1679 h 2273"/>
                <a:gd name="T10" fmla="*/ 0 w 2990"/>
                <a:gd name="T11" fmla="*/ 1716 h 2273"/>
                <a:gd name="T12" fmla="*/ 126 w 2990"/>
                <a:gd name="T13" fmla="*/ 1754 h 2273"/>
                <a:gd name="T14" fmla="*/ 185 w 2990"/>
                <a:gd name="T15" fmla="*/ 1825 h 2273"/>
                <a:gd name="T16" fmla="*/ 195 w 2990"/>
                <a:gd name="T17" fmla="*/ 1960 h 2273"/>
                <a:gd name="T18" fmla="*/ 281 w 2990"/>
                <a:gd name="T19" fmla="*/ 2029 h 2273"/>
                <a:gd name="T20" fmla="*/ 435 w 2990"/>
                <a:gd name="T21" fmla="*/ 2084 h 2273"/>
                <a:gd name="T22" fmla="*/ 608 w 2990"/>
                <a:gd name="T23" fmla="*/ 2065 h 2273"/>
                <a:gd name="T24" fmla="*/ 738 w 2990"/>
                <a:gd name="T25" fmla="*/ 2171 h 2273"/>
                <a:gd name="T26" fmla="*/ 1035 w 2990"/>
                <a:gd name="T27" fmla="*/ 2199 h 2273"/>
                <a:gd name="T28" fmla="*/ 1657 w 2990"/>
                <a:gd name="T29" fmla="*/ 2187 h 2273"/>
                <a:gd name="T30" fmla="*/ 2155 w 2990"/>
                <a:gd name="T31" fmla="*/ 2197 h 2273"/>
                <a:gd name="T32" fmla="*/ 2337 w 2990"/>
                <a:gd name="T33" fmla="*/ 1834 h 2273"/>
                <a:gd name="T34" fmla="*/ 2856 w 2990"/>
                <a:gd name="T35" fmla="*/ 1356 h 2273"/>
                <a:gd name="T36" fmla="*/ 2972 w 2990"/>
                <a:gd name="T37" fmla="*/ 1183 h 2273"/>
                <a:gd name="T38" fmla="*/ 2905 w 2990"/>
                <a:gd name="T39" fmla="*/ 1053 h 2273"/>
                <a:gd name="T40" fmla="*/ 2864 w 2990"/>
                <a:gd name="T41" fmla="*/ 933 h 2273"/>
                <a:gd name="T42" fmla="*/ 2709 w 2990"/>
                <a:gd name="T43" fmla="*/ 854 h 2273"/>
                <a:gd name="T44" fmla="*/ 2524 w 2990"/>
                <a:gd name="T45" fmla="*/ 795 h 2273"/>
                <a:gd name="T46" fmla="*/ 2366 w 2990"/>
                <a:gd name="T47" fmla="*/ 742 h 2273"/>
                <a:gd name="T48" fmla="*/ 2309 w 2990"/>
                <a:gd name="T49" fmla="*/ 683 h 2273"/>
                <a:gd name="T50" fmla="*/ 2376 w 2990"/>
                <a:gd name="T51" fmla="*/ 592 h 2273"/>
                <a:gd name="T52" fmla="*/ 2390 w 2990"/>
                <a:gd name="T53" fmla="*/ 459 h 2273"/>
                <a:gd name="T54" fmla="*/ 2319 w 2990"/>
                <a:gd name="T55" fmla="*/ 303 h 2273"/>
                <a:gd name="T56" fmla="*/ 2248 w 2990"/>
                <a:gd name="T57" fmla="*/ 254 h 2273"/>
                <a:gd name="T58" fmla="*/ 2159 w 2990"/>
                <a:gd name="T59" fmla="*/ 221 h 2273"/>
                <a:gd name="T60" fmla="*/ 2077 w 2990"/>
                <a:gd name="T61" fmla="*/ 118 h 2273"/>
                <a:gd name="T62" fmla="*/ 2065 w 2990"/>
                <a:gd name="T63" fmla="*/ 32 h 2273"/>
                <a:gd name="T64" fmla="*/ 1970 w 2990"/>
                <a:gd name="T65" fmla="*/ 0 h 2273"/>
                <a:gd name="T66" fmla="*/ 1915 w 2990"/>
                <a:gd name="T67" fmla="*/ 85 h 2273"/>
                <a:gd name="T68" fmla="*/ 1797 w 2990"/>
                <a:gd name="T69" fmla="*/ 140 h 2273"/>
                <a:gd name="T70" fmla="*/ 1754 w 2990"/>
                <a:gd name="T71" fmla="*/ 319 h 2273"/>
                <a:gd name="T72" fmla="*/ 1644 w 2990"/>
                <a:gd name="T73" fmla="*/ 341 h 2273"/>
                <a:gd name="T74" fmla="*/ 1537 w 2990"/>
                <a:gd name="T75" fmla="*/ 303 h 2273"/>
                <a:gd name="T76" fmla="*/ 1449 w 2990"/>
                <a:gd name="T77" fmla="*/ 287 h 2273"/>
                <a:gd name="T78" fmla="*/ 1335 w 2990"/>
                <a:gd name="T79" fmla="*/ 488 h 2273"/>
                <a:gd name="T80" fmla="*/ 1376 w 2990"/>
                <a:gd name="T81" fmla="*/ 563 h 2273"/>
                <a:gd name="T82" fmla="*/ 1285 w 2990"/>
                <a:gd name="T83" fmla="*/ 577 h 2273"/>
                <a:gd name="T84" fmla="*/ 1177 w 2990"/>
                <a:gd name="T85" fmla="*/ 547 h 2273"/>
                <a:gd name="T86" fmla="*/ 1026 w 2990"/>
                <a:gd name="T87" fmla="*/ 555 h 2273"/>
                <a:gd name="T88" fmla="*/ 1061 w 2990"/>
                <a:gd name="T89" fmla="*/ 594 h 2273"/>
                <a:gd name="T90" fmla="*/ 1047 w 2990"/>
                <a:gd name="T91" fmla="*/ 695 h 2273"/>
                <a:gd name="T92" fmla="*/ 1051 w 2990"/>
                <a:gd name="T93" fmla="*/ 882 h 2273"/>
                <a:gd name="T94" fmla="*/ 966 w 2990"/>
                <a:gd name="T95" fmla="*/ 968 h 2273"/>
                <a:gd name="T96" fmla="*/ 921 w 2990"/>
                <a:gd name="T97" fmla="*/ 1071 h 2273"/>
                <a:gd name="T98" fmla="*/ 705 w 2990"/>
                <a:gd name="T99" fmla="*/ 1124 h 2273"/>
                <a:gd name="T100" fmla="*/ 585 w 2990"/>
                <a:gd name="T101" fmla="*/ 1146 h 2273"/>
                <a:gd name="T102" fmla="*/ 457 w 2990"/>
                <a:gd name="T103" fmla="*/ 1177 h 2273"/>
                <a:gd name="T104" fmla="*/ 319 w 2990"/>
                <a:gd name="T105" fmla="*/ 1210 h 2273"/>
                <a:gd name="T106" fmla="*/ 319 w 2990"/>
                <a:gd name="T107" fmla="*/ 1157 h 2273"/>
                <a:gd name="T108" fmla="*/ 220 w 2990"/>
                <a:gd name="T109" fmla="*/ 1165 h 2273"/>
                <a:gd name="T110" fmla="*/ 116 w 2990"/>
                <a:gd name="T111" fmla="*/ 1191 h 2273"/>
                <a:gd name="T112" fmla="*/ 39 w 2990"/>
                <a:gd name="T113" fmla="*/ 1275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" y="1534"/>
              <a:ext cx="1448" cy="781"/>
            </a:xfrm>
            <a:custGeom>
              <a:avLst/>
              <a:gdLst>
                <a:gd name="T0" fmla="*/ 2728 w 2896"/>
                <a:gd name="T1" fmla="*/ 1504 h 1563"/>
                <a:gd name="T2" fmla="*/ 2658 w 2896"/>
                <a:gd name="T3" fmla="*/ 1490 h 1563"/>
                <a:gd name="T4" fmla="*/ 2632 w 2896"/>
                <a:gd name="T5" fmla="*/ 1522 h 1563"/>
                <a:gd name="T6" fmla="*/ 2612 w 2896"/>
                <a:gd name="T7" fmla="*/ 1514 h 1563"/>
                <a:gd name="T8" fmla="*/ 2492 w 2896"/>
                <a:gd name="T9" fmla="*/ 1474 h 1563"/>
                <a:gd name="T10" fmla="*/ 2502 w 2896"/>
                <a:gd name="T11" fmla="*/ 1453 h 1563"/>
                <a:gd name="T12" fmla="*/ 2518 w 2896"/>
                <a:gd name="T13" fmla="*/ 1396 h 1563"/>
                <a:gd name="T14" fmla="*/ 2463 w 2896"/>
                <a:gd name="T15" fmla="*/ 1307 h 1563"/>
                <a:gd name="T16" fmla="*/ 2414 w 2896"/>
                <a:gd name="T17" fmla="*/ 1325 h 1563"/>
                <a:gd name="T18" fmla="*/ 2354 w 2896"/>
                <a:gd name="T19" fmla="*/ 1366 h 1563"/>
                <a:gd name="T20" fmla="*/ 2272 w 2896"/>
                <a:gd name="T21" fmla="*/ 1335 h 1563"/>
                <a:gd name="T22" fmla="*/ 2228 w 2896"/>
                <a:gd name="T23" fmla="*/ 1331 h 1563"/>
                <a:gd name="T24" fmla="*/ 2142 w 2896"/>
                <a:gd name="T25" fmla="*/ 1394 h 1563"/>
                <a:gd name="T26" fmla="*/ 2043 w 2896"/>
                <a:gd name="T27" fmla="*/ 1423 h 1563"/>
                <a:gd name="T28" fmla="*/ 1963 w 2896"/>
                <a:gd name="T29" fmla="*/ 1506 h 1563"/>
                <a:gd name="T30" fmla="*/ 1837 w 2896"/>
                <a:gd name="T31" fmla="*/ 1555 h 1563"/>
                <a:gd name="T32" fmla="*/ 1770 w 2896"/>
                <a:gd name="T33" fmla="*/ 1528 h 1563"/>
                <a:gd name="T34" fmla="*/ 1723 w 2896"/>
                <a:gd name="T35" fmla="*/ 1480 h 1563"/>
                <a:gd name="T36" fmla="*/ 1601 w 2896"/>
                <a:gd name="T37" fmla="*/ 1459 h 1563"/>
                <a:gd name="T38" fmla="*/ 1557 w 2896"/>
                <a:gd name="T39" fmla="*/ 1415 h 1563"/>
                <a:gd name="T40" fmla="*/ 1455 w 2896"/>
                <a:gd name="T41" fmla="*/ 1472 h 1563"/>
                <a:gd name="T42" fmla="*/ 1390 w 2896"/>
                <a:gd name="T43" fmla="*/ 1537 h 1563"/>
                <a:gd name="T44" fmla="*/ 1339 w 2896"/>
                <a:gd name="T45" fmla="*/ 1561 h 1563"/>
                <a:gd name="T46" fmla="*/ 1356 w 2896"/>
                <a:gd name="T47" fmla="*/ 1492 h 1563"/>
                <a:gd name="T48" fmla="*/ 1321 w 2896"/>
                <a:gd name="T49" fmla="*/ 1437 h 1563"/>
                <a:gd name="T50" fmla="*/ 1205 w 2896"/>
                <a:gd name="T51" fmla="*/ 1465 h 1563"/>
                <a:gd name="T52" fmla="*/ 1053 w 2896"/>
                <a:gd name="T53" fmla="*/ 1409 h 1563"/>
                <a:gd name="T54" fmla="*/ 984 w 2896"/>
                <a:gd name="T55" fmla="*/ 1405 h 1563"/>
                <a:gd name="T56" fmla="*/ 884 w 2896"/>
                <a:gd name="T57" fmla="*/ 1346 h 1563"/>
                <a:gd name="T58" fmla="*/ 799 w 2896"/>
                <a:gd name="T59" fmla="*/ 1283 h 1563"/>
                <a:gd name="T60" fmla="*/ 709 w 2896"/>
                <a:gd name="T61" fmla="*/ 1207 h 1563"/>
                <a:gd name="T62" fmla="*/ 683 w 2896"/>
                <a:gd name="T63" fmla="*/ 1126 h 1563"/>
                <a:gd name="T64" fmla="*/ 632 w 2896"/>
                <a:gd name="T65" fmla="*/ 1154 h 1563"/>
                <a:gd name="T66" fmla="*/ 565 w 2896"/>
                <a:gd name="T67" fmla="*/ 1063 h 1563"/>
                <a:gd name="T68" fmla="*/ 437 w 2896"/>
                <a:gd name="T69" fmla="*/ 943 h 1563"/>
                <a:gd name="T70" fmla="*/ 356 w 2896"/>
                <a:gd name="T71" fmla="*/ 892 h 1563"/>
                <a:gd name="T72" fmla="*/ 295 w 2896"/>
                <a:gd name="T73" fmla="*/ 913 h 1563"/>
                <a:gd name="T74" fmla="*/ 183 w 2896"/>
                <a:gd name="T75" fmla="*/ 782 h 1563"/>
                <a:gd name="T76" fmla="*/ 73 w 2896"/>
                <a:gd name="T77" fmla="*/ 677 h 1563"/>
                <a:gd name="T78" fmla="*/ 40 w 2896"/>
                <a:gd name="T79" fmla="*/ 650 h 1563"/>
                <a:gd name="T80" fmla="*/ 0 w 2896"/>
                <a:gd name="T81" fmla="*/ 628 h 1563"/>
                <a:gd name="T82" fmla="*/ 12 w 2896"/>
                <a:gd name="T83" fmla="*/ 541 h 1563"/>
                <a:gd name="T84" fmla="*/ 6 w 2896"/>
                <a:gd name="T85" fmla="*/ 449 h 1563"/>
                <a:gd name="T86" fmla="*/ 44 w 2896"/>
                <a:gd name="T87" fmla="*/ 437 h 1563"/>
                <a:gd name="T88" fmla="*/ 87 w 2896"/>
                <a:gd name="T89" fmla="*/ 473 h 1563"/>
                <a:gd name="T90" fmla="*/ 152 w 2896"/>
                <a:gd name="T91" fmla="*/ 451 h 1563"/>
                <a:gd name="T92" fmla="*/ 169 w 2896"/>
                <a:gd name="T93" fmla="*/ 360 h 1563"/>
                <a:gd name="T94" fmla="*/ 99 w 2896"/>
                <a:gd name="T95" fmla="*/ 305 h 1563"/>
                <a:gd name="T96" fmla="*/ 118 w 2896"/>
                <a:gd name="T97" fmla="*/ 205 h 1563"/>
                <a:gd name="T98" fmla="*/ 154 w 2896"/>
                <a:gd name="T99" fmla="*/ 146 h 1563"/>
                <a:gd name="T100" fmla="*/ 284 w 2896"/>
                <a:gd name="T101" fmla="*/ 105 h 1563"/>
                <a:gd name="T102" fmla="*/ 589 w 2896"/>
                <a:gd name="T103" fmla="*/ 81 h 1563"/>
                <a:gd name="T104" fmla="*/ 1032 w 2896"/>
                <a:gd name="T105" fmla="*/ 81 h 1563"/>
                <a:gd name="T106" fmla="*/ 1461 w 2896"/>
                <a:gd name="T107" fmla="*/ 12 h 1563"/>
                <a:gd name="T108" fmla="*/ 1667 w 2896"/>
                <a:gd name="T109" fmla="*/ 158 h 1563"/>
                <a:gd name="T110" fmla="*/ 1595 w 2896"/>
                <a:gd name="T111" fmla="*/ 431 h 1563"/>
                <a:gd name="T112" fmla="*/ 1870 w 2896"/>
                <a:gd name="T113" fmla="*/ 665 h 1563"/>
                <a:gd name="T114" fmla="*/ 2207 w 2896"/>
                <a:gd name="T115" fmla="*/ 756 h 1563"/>
                <a:gd name="T116" fmla="*/ 2557 w 2896"/>
                <a:gd name="T117" fmla="*/ 939 h 1563"/>
                <a:gd name="T118" fmla="*/ 2740 w 2896"/>
                <a:gd name="T119" fmla="*/ 803 h 1563"/>
                <a:gd name="T120" fmla="*/ 2841 w 2896"/>
                <a:gd name="T121" fmla="*/ 1033 h 1563"/>
                <a:gd name="T122" fmla="*/ 2849 w 2896"/>
                <a:gd name="T123" fmla="*/ 1413 h 1563"/>
                <a:gd name="T124" fmla="*/ 2754 w 2896"/>
                <a:gd name="T125" fmla="*/ 1539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80" y="1534"/>
              <a:ext cx="1448" cy="781"/>
            </a:xfrm>
            <a:custGeom>
              <a:avLst/>
              <a:gdLst>
                <a:gd name="T0" fmla="*/ 2728 w 2896"/>
                <a:gd name="T1" fmla="*/ 1504 h 1563"/>
                <a:gd name="T2" fmla="*/ 2658 w 2896"/>
                <a:gd name="T3" fmla="*/ 1490 h 1563"/>
                <a:gd name="T4" fmla="*/ 2632 w 2896"/>
                <a:gd name="T5" fmla="*/ 1522 h 1563"/>
                <a:gd name="T6" fmla="*/ 2612 w 2896"/>
                <a:gd name="T7" fmla="*/ 1514 h 1563"/>
                <a:gd name="T8" fmla="*/ 2492 w 2896"/>
                <a:gd name="T9" fmla="*/ 1474 h 1563"/>
                <a:gd name="T10" fmla="*/ 2502 w 2896"/>
                <a:gd name="T11" fmla="*/ 1453 h 1563"/>
                <a:gd name="T12" fmla="*/ 2518 w 2896"/>
                <a:gd name="T13" fmla="*/ 1396 h 1563"/>
                <a:gd name="T14" fmla="*/ 2463 w 2896"/>
                <a:gd name="T15" fmla="*/ 1307 h 1563"/>
                <a:gd name="T16" fmla="*/ 2414 w 2896"/>
                <a:gd name="T17" fmla="*/ 1325 h 1563"/>
                <a:gd name="T18" fmla="*/ 2354 w 2896"/>
                <a:gd name="T19" fmla="*/ 1366 h 1563"/>
                <a:gd name="T20" fmla="*/ 2272 w 2896"/>
                <a:gd name="T21" fmla="*/ 1335 h 1563"/>
                <a:gd name="T22" fmla="*/ 2228 w 2896"/>
                <a:gd name="T23" fmla="*/ 1331 h 1563"/>
                <a:gd name="T24" fmla="*/ 2142 w 2896"/>
                <a:gd name="T25" fmla="*/ 1394 h 1563"/>
                <a:gd name="T26" fmla="*/ 2043 w 2896"/>
                <a:gd name="T27" fmla="*/ 1423 h 1563"/>
                <a:gd name="T28" fmla="*/ 1963 w 2896"/>
                <a:gd name="T29" fmla="*/ 1506 h 1563"/>
                <a:gd name="T30" fmla="*/ 1837 w 2896"/>
                <a:gd name="T31" fmla="*/ 1555 h 1563"/>
                <a:gd name="T32" fmla="*/ 1770 w 2896"/>
                <a:gd name="T33" fmla="*/ 1528 h 1563"/>
                <a:gd name="T34" fmla="*/ 1723 w 2896"/>
                <a:gd name="T35" fmla="*/ 1480 h 1563"/>
                <a:gd name="T36" fmla="*/ 1601 w 2896"/>
                <a:gd name="T37" fmla="*/ 1459 h 1563"/>
                <a:gd name="T38" fmla="*/ 1557 w 2896"/>
                <a:gd name="T39" fmla="*/ 1415 h 1563"/>
                <a:gd name="T40" fmla="*/ 1455 w 2896"/>
                <a:gd name="T41" fmla="*/ 1472 h 1563"/>
                <a:gd name="T42" fmla="*/ 1390 w 2896"/>
                <a:gd name="T43" fmla="*/ 1537 h 1563"/>
                <a:gd name="T44" fmla="*/ 1339 w 2896"/>
                <a:gd name="T45" fmla="*/ 1561 h 1563"/>
                <a:gd name="T46" fmla="*/ 1356 w 2896"/>
                <a:gd name="T47" fmla="*/ 1492 h 1563"/>
                <a:gd name="T48" fmla="*/ 1321 w 2896"/>
                <a:gd name="T49" fmla="*/ 1437 h 1563"/>
                <a:gd name="T50" fmla="*/ 1205 w 2896"/>
                <a:gd name="T51" fmla="*/ 1465 h 1563"/>
                <a:gd name="T52" fmla="*/ 1053 w 2896"/>
                <a:gd name="T53" fmla="*/ 1409 h 1563"/>
                <a:gd name="T54" fmla="*/ 984 w 2896"/>
                <a:gd name="T55" fmla="*/ 1405 h 1563"/>
                <a:gd name="T56" fmla="*/ 884 w 2896"/>
                <a:gd name="T57" fmla="*/ 1346 h 1563"/>
                <a:gd name="T58" fmla="*/ 799 w 2896"/>
                <a:gd name="T59" fmla="*/ 1283 h 1563"/>
                <a:gd name="T60" fmla="*/ 709 w 2896"/>
                <a:gd name="T61" fmla="*/ 1207 h 1563"/>
                <a:gd name="T62" fmla="*/ 683 w 2896"/>
                <a:gd name="T63" fmla="*/ 1126 h 1563"/>
                <a:gd name="T64" fmla="*/ 632 w 2896"/>
                <a:gd name="T65" fmla="*/ 1154 h 1563"/>
                <a:gd name="T66" fmla="*/ 565 w 2896"/>
                <a:gd name="T67" fmla="*/ 1063 h 1563"/>
                <a:gd name="T68" fmla="*/ 437 w 2896"/>
                <a:gd name="T69" fmla="*/ 943 h 1563"/>
                <a:gd name="T70" fmla="*/ 356 w 2896"/>
                <a:gd name="T71" fmla="*/ 892 h 1563"/>
                <a:gd name="T72" fmla="*/ 295 w 2896"/>
                <a:gd name="T73" fmla="*/ 913 h 1563"/>
                <a:gd name="T74" fmla="*/ 183 w 2896"/>
                <a:gd name="T75" fmla="*/ 782 h 1563"/>
                <a:gd name="T76" fmla="*/ 73 w 2896"/>
                <a:gd name="T77" fmla="*/ 677 h 1563"/>
                <a:gd name="T78" fmla="*/ 40 w 2896"/>
                <a:gd name="T79" fmla="*/ 650 h 1563"/>
                <a:gd name="T80" fmla="*/ 0 w 2896"/>
                <a:gd name="T81" fmla="*/ 628 h 1563"/>
                <a:gd name="T82" fmla="*/ 12 w 2896"/>
                <a:gd name="T83" fmla="*/ 541 h 1563"/>
                <a:gd name="T84" fmla="*/ 6 w 2896"/>
                <a:gd name="T85" fmla="*/ 449 h 1563"/>
                <a:gd name="T86" fmla="*/ 44 w 2896"/>
                <a:gd name="T87" fmla="*/ 437 h 1563"/>
                <a:gd name="T88" fmla="*/ 87 w 2896"/>
                <a:gd name="T89" fmla="*/ 473 h 1563"/>
                <a:gd name="T90" fmla="*/ 152 w 2896"/>
                <a:gd name="T91" fmla="*/ 451 h 1563"/>
                <a:gd name="T92" fmla="*/ 169 w 2896"/>
                <a:gd name="T93" fmla="*/ 360 h 1563"/>
                <a:gd name="T94" fmla="*/ 99 w 2896"/>
                <a:gd name="T95" fmla="*/ 305 h 1563"/>
                <a:gd name="T96" fmla="*/ 118 w 2896"/>
                <a:gd name="T97" fmla="*/ 205 h 1563"/>
                <a:gd name="T98" fmla="*/ 154 w 2896"/>
                <a:gd name="T99" fmla="*/ 146 h 1563"/>
                <a:gd name="T100" fmla="*/ 284 w 2896"/>
                <a:gd name="T101" fmla="*/ 105 h 1563"/>
                <a:gd name="T102" fmla="*/ 589 w 2896"/>
                <a:gd name="T103" fmla="*/ 81 h 1563"/>
                <a:gd name="T104" fmla="*/ 1032 w 2896"/>
                <a:gd name="T105" fmla="*/ 81 h 1563"/>
                <a:gd name="T106" fmla="*/ 1461 w 2896"/>
                <a:gd name="T107" fmla="*/ 12 h 1563"/>
                <a:gd name="T108" fmla="*/ 1667 w 2896"/>
                <a:gd name="T109" fmla="*/ 158 h 1563"/>
                <a:gd name="T110" fmla="*/ 1595 w 2896"/>
                <a:gd name="T111" fmla="*/ 431 h 1563"/>
                <a:gd name="T112" fmla="*/ 1870 w 2896"/>
                <a:gd name="T113" fmla="*/ 665 h 1563"/>
                <a:gd name="T114" fmla="*/ 2207 w 2896"/>
                <a:gd name="T115" fmla="*/ 756 h 1563"/>
                <a:gd name="T116" fmla="*/ 2557 w 2896"/>
                <a:gd name="T117" fmla="*/ 939 h 1563"/>
                <a:gd name="T118" fmla="*/ 2740 w 2896"/>
                <a:gd name="T119" fmla="*/ 803 h 1563"/>
                <a:gd name="T120" fmla="*/ 2841 w 2896"/>
                <a:gd name="T121" fmla="*/ 1033 h 1563"/>
                <a:gd name="T122" fmla="*/ 2849 w 2896"/>
                <a:gd name="T123" fmla="*/ 1413 h 1563"/>
                <a:gd name="T124" fmla="*/ 2754 w 2896"/>
                <a:gd name="T125" fmla="*/ 1539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5" y="2213"/>
              <a:ext cx="676" cy="694"/>
            </a:xfrm>
            <a:custGeom>
              <a:avLst/>
              <a:gdLst>
                <a:gd name="T0" fmla="*/ 1185 w 1352"/>
                <a:gd name="T1" fmla="*/ 1032 h 1388"/>
                <a:gd name="T2" fmla="*/ 1150 w 1352"/>
                <a:gd name="T3" fmla="*/ 1067 h 1388"/>
                <a:gd name="T4" fmla="*/ 1118 w 1352"/>
                <a:gd name="T5" fmla="*/ 1106 h 1388"/>
                <a:gd name="T6" fmla="*/ 1059 w 1352"/>
                <a:gd name="T7" fmla="*/ 1114 h 1388"/>
                <a:gd name="T8" fmla="*/ 1030 w 1352"/>
                <a:gd name="T9" fmla="*/ 1124 h 1388"/>
                <a:gd name="T10" fmla="*/ 992 w 1352"/>
                <a:gd name="T11" fmla="*/ 1140 h 1388"/>
                <a:gd name="T12" fmla="*/ 959 w 1352"/>
                <a:gd name="T13" fmla="*/ 1116 h 1388"/>
                <a:gd name="T14" fmla="*/ 949 w 1352"/>
                <a:gd name="T15" fmla="*/ 1140 h 1388"/>
                <a:gd name="T16" fmla="*/ 925 w 1352"/>
                <a:gd name="T17" fmla="*/ 1136 h 1388"/>
                <a:gd name="T18" fmla="*/ 913 w 1352"/>
                <a:gd name="T19" fmla="*/ 1122 h 1388"/>
                <a:gd name="T20" fmla="*/ 874 w 1352"/>
                <a:gd name="T21" fmla="*/ 1159 h 1388"/>
                <a:gd name="T22" fmla="*/ 809 w 1352"/>
                <a:gd name="T23" fmla="*/ 1128 h 1388"/>
                <a:gd name="T24" fmla="*/ 754 w 1352"/>
                <a:gd name="T25" fmla="*/ 1159 h 1388"/>
                <a:gd name="T26" fmla="*/ 695 w 1352"/>
                <a:gd name="T27" fmla="*/ 1169 h 1388"/>
                <a:gd name="T28" fmla="*/ 646 w 1352"/>
                <a:gd name="T29" fmla="*/ 1209 h 1388"/>
                <a:gd name="T30" fmla="*/ 675 w 1352"/>
                <a:gd name="T31" fmla="*/ 1317 h 1388"/>
                <a:gd name="T32" fmla="*/ 658 w 1352"/>
                <a:gd name="T33" fmla="*/ 1382 h 1388"/>
                <a:gd name="T34" fmla="*/ 581 w 1352"/>
                <a:gd name="T35" fmla="*/ 1362 h 1388"/>
                <a:gd name="T36" fmla="*/ 565 w 1352"/>
                <a:gd name="T37" fmla="*/ 1287 h 1388"/>
                <a:gd name="T38" fmla="*/ 518 w 1352"/>
                <a:gd name="T39" fmla="*/ 1317 h 1388"/>
                <a:gd name="T40" fmla="*/ 451 w 1352"/>
                <a:gd name="T41" fmla="*/ 1343 h 1388"/>
                <a:gd name="T42" fmla="*/ 394 w 1352"/>
                <a:gd name="T43" fmla="*/ 1307 h 1388"/>
                <a:gd name="T44" fmla="*/ 378 w 1352"/>
                <a:gd name="T45" fmla="*/ 1240 h 1388"/>
                <a:gd name="T46" fmla="*/ 303 w 1352"/>
                <a:gd name="T47" fmla="*/ 1232 h 1388"/>
                <a:gd name="T48" fmla="*/ 268 w 1352"/>
                <a:gd name="T49" fmla="*/ 1201 h 1388"/>
                <a:gd name="T50" fmla="*/ 285 w 1352"/>
                <a:gd name="T51" fmla="*/ 1120 h 1388"/>
                <a:gd name="T52" fmla="*/ 315 w 1352"/>
                <a:gd name="T53" fmla="*/ 1065 h 1388"/>
                <a:gd name="T54" fmla="*/ 254 w 1352"/>
                <a:gd name="T55" fmla="*/ 1051 h 1388"/>
                <a:gd name="T56" fmla="*/ 211 w 1352"/>
                <a:gd name="T57" fmla="*/ 980 h 1388"/>
                <a:gd name="T58" fmla="*/ 187 w 1352"/>
                <a:gd name="T59" fmla="*/ 908 h 1388"/>
                <a:gd name="T60" fmla="*/ 205 w 1352"/>
                <a:gd name="T61" fmla="*/ 874 h 1388"/>
                <a:gd name="T62" fmla="*/ 193 w 1352"/>
                <a:gd name="T63" fmla="*/ 868 h 1388"/>
                <a:gd name="T64" fmla="*/ 97 w 1352"/>
                <a:gd name="T65" fmla="*/ 882 h 1388"/>
                <a:gd name="T66" fmla="*/ 34 w 1352"/>
                <a:gd name="T67" fmla="*/ 915 h 1388"/>
                <a:gd name="T68" fmla="*/ 10 w 1352"/>
                <a:gd name="T69" fmla="*/ 896 h 1388"/>
                <a:gd name="T70" fmla="*/ 32 w 1352"/>
                <a:gd name="T71" fmla="*/ 862 h 1388"/>
                <a:gd name="T72" fmla="*/ 14 w 1352"/>
                <a:gd name="T73" fmla="*/ 823 h 1388"/>
                <a:gd name="T74" fmla="*/ 22 w 1352"/>
                <a:gd name="T75" fmla="*/ 758 h 1388"/>
                <a:gd name="T76" fmla="*/ 61 w 1352"/>
                <a:gd name="T77" fmla="*/ 685 h 1388"/>
                <a:gd name="T78" fmla="*/ 114 w 1352"/>
                <a:gd name="T79" fmla="*/ 646 h 1388"/>
                <a:gd name="T80" fmla="*/ 152 w 1352"/>
                <a:gd name="T81" fmla="*/ 599 h 1388"/>
                <a:gd name="T82" fmla="*/ 197 w 1352"/>
                <a:gd name="T83" fmla="*/ 522 h 1388"/>
                <a:gd name="T84" fmla="*/ 213 w 1352"/>
                <a:gd name="T85" fmla="*/ 358 h 1388"/>
                <a:gd name="T86" fmla="*/ 189 w 1352"/>
                <a:gd name="T87" fmla="*/ 286 h 1388"/>
                <a:gd name="T88" fmla="*/ 126 w 1352"/>
                <a:gd name="T89" fmla="*/ 242 h 1388"/>
                <a:gd name="T90" fmla="*/ 203 w 1352"/>
                <a:gd name="T91" fmla="*/ 168 h 1388"/>
                <a:gd name="T92" fmla="*/ 311 w 1352"/>
                <a:gd name="T93" fmla="*/ 177 h 1388"/>
                <a:gd name="T94" fmla="*/ 447 w 1352"/>
                <a:gd name="T95" fmla="*/ 242 h 1388"/>
                <a:gd name="T96" fmla="*/ 681 w 1352"/>
                <a:gd name="T97" fmla="*/ 551 h 1388"/>
                <a:gd name="T98" fmla="*/ 856 w 1352"/>
                <a:gd name="T99" fmla="*/ 435 h 1388"/>
                <a:gd name="T100" fmla="*/ 917 w 1352"/>
                <a:gd name="T101" fmla="*/ 199 h 1388"/>
                <a:gd name="T102" fmla="*/ 994 w 1352"/>
                <a:gd name="T103" fmla="*/ 103 h 1388"/>
                <a:gd name="T104" fmla="*/ 1154 w 1352"/>
                <a:gd name="T105" fmla="*/ 189 h 1388"/>
                <a:gd name="T106" fmla="*/ 1061 w 1352"/>
                <a:gd name="T107" fmla="*/ 327 h 1388"/>
                <a:gd name="T108" fmla="*/ 961 w 1352"/>
                <a:gd name="T109" fmla="*/ 404 h 1388"/>
                <a:gd name="T110" fmla="*/ 1104 w 1352"/>
                <a:gd name="T111" fmla="*/ 490 h 1388"/>
                <a:gd name="T112" fmla="*/ 1118 w 1352"/>
                <a:gd name="T113" fmla="*/ 732 h 1388"/>
                <a:gd name="T114" fmla="*/ 1197 w 1352"/>
                <a:gd name="T115" fmla="*/ 864 h 1388"/>
                <a:gd name="T116" fmla="*/ 1352 w 1352"/>
                <a:gd name="T117" fmla="*/ 900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495" y="2213"/>
              <a:ext cx="676" cy="694"/>
            </a:xfrm>
            <a:custGeom>
              <a:avLst/>
              <a:gdLst>
                <a:gd name="T0" fmla="*/ 1185 w 1352"/>
                <a:gd name="T1" fmla="*/ 1032 h 1388"/>
                <a:gd name="T2" fmla="*/ 1150 w 1352"/>
                <a:gd name="T3" fmla="*/ 1067 h 1388"/>
                <a:gd name="T4" fmla="*/ 1118 w 1352"/>
                <a:gd name="T5" fmla="*/ 1106 h 1388"/>
                <a:gd name="T6" fmla="*/ 1059 w 1352"/>
                <a:gd name="T7" fmla="*/ 1114 h 1388"/>
                <a:gd name="T8" fmla="*/ 1030 w 1352"/>
                <a:gd name="T9" fmla="*/ 1124 h 1388"/>
                <a:gd name="T10" fmla="*/ 992 w 1352"/>
                <a:gd name="T11" fmla="*/ 1140 h 1388"/>
                <a:gd name="T12" fmla="*/ 959 w 1352"/>
                <a:gd name="T13" fmla="*/ 1116 h 1388"/>
                <a:gd name="T14" fmla="*/ 949 w 1352"/>
                <a:gd name="T15" fmla="*/ 1140 h 1388"/>
                <a:gd name="T16" fmla="*/ 925 w 1352"/>
                <a:gd name="T17" fmla="*/ 1136 h 1388"/>
                <a:gd name="T18" fmla="*/ 913 w 1352"/>
                <a:gd name="T19" fmla="*/ 1122 h 1388"/>
                <a:gd name="T20" fmla="*/ 874 w 1352"/>
                <a:gd name="T21" fmla="*/ 1159 h 1388"/>
                <a:gd name="T22" fmla="*/ 809 w 1352"/>
                <a:gd name="T23" fmla="*/ 1128 h 1388"/>
                <a:gd name="T24" fmla="*/ 754 w 1352"/>
                <a:gd name="T25" fmla="*/ 1159 h 1388"/>
                <a:gd name="T26" fmla="*/ 695 w 1352"/>
                <a:gd name="T27" fmla="*/ 1169 h 1388"/>
                <a:gd name="T28" fmla="*/ 646 w 1352"/>
                <a:gd name="T29" fmla="*/ 1209 h 1388"/>
                <a:gd name="T30" fmla="*/ 675 w 1352"/>
                <a:gd name="T31" fmla="*/ 1317 h 1388"/>
                <a:gd name="T32" fmla="*/ 658 w 1352"/>
                <a:gd name="T33" fmla="*/ 1382 h 1388"/>
                <a:gd name="T34" fmla="*/ 581 w 1352"/>
                <a:gd name="T35" fmla="*/ 1362 h 1388"/>
                <a:gd name="T36" fmla="*/ 565 w 1352"/>
                <a:gd name="T37" fmla="*/ 1287 h 1388"/>
                <a:gd name="T38" fmla="*/ 518 w 1352"/>
                <a:gd name="T39" fmla="*/ 1317 h 1388"/>
                <a:gd name="T40" fmla="*/ 451 w 1352"/>
                <a:gd name="T41" fmla="*/ 1343 h 1388"/>
                <a:gd name="T42" fmla="*/ 394 w 1352"/>
                <a:gd name="T43" fmla="*/ 1307 h 1388"/>
                <a:gd name="T44" fmla="*/ 378 w 1352"/>
                <a:gd name="T45" fmla="*/ 1240 h 1388"/>
                <a:gd name="T46" fmla="*/ 303 w 1352"/>
                <a:gd name="T47" fmla="*/ 1232 h 1388"/>
                <a:gd name="T48" fmla="*/ 268 w 1352"/>
                <a:gd name="T49" fmla="*/ 1201 h 1388"/>
                <a:gd name="T50" fmla="*/ 285 w 1352"/>
                <a:gd name="T51" fmla="*/ 1120 h 1388"/>
                <a:gd name="T52" fmla="*/ 315 w 1352"/>
                <a:gd name="T53" fmla="*/ 1065 h 1388"/>
                <a:gd name="T54" fmla="*/ 254 w 1352"/>
                <a:gd name="T55" fmla="*/ 1051 h 1388"/>
                <a:gd name="T56" fmla="*/ 211 w 1352"/>
                <a:gd name="T57" fmla="*/ 980 h 1388"/>
                <a:gd name="T58" fmla="*/ 187 w 1352"/>
                <a:gd name="T59" fmla="*/ 908 h 1388"/>
                <a:gd name="T60" fmla="*/ 205 w 1352"/>
                <a:gd name="T61" fmla="*/ 874 h 1388"/>
                <a:gd name="T62" fmla="*/ 193 w 1352"/>
                <a:gd name="T63" fmla="*/ 868 h 1388"/>
                <a:gd name="T64" fmla="*/ 97 w 1352"/>
                <a:gd name="T65" fmla="*/ 882 h 1388"/>
                <a:gd name="T66" fmla="*/ 34 w 1352"/>
                <a:gd name="T67" fmla="*/ 915 h 1388"/>
                <a:gd name="T68" fmla="*/ 10 w 1352"/>
                <a:gd name="T69" fmla="*/ 896 h 1388"/>
                <a:gd name="T70" fmla="*/ 32 w 1352"/>
                <a:gd name="T71" fmla="*/ 862 h 1388"/>
                <a:gd name="T72" fmla="*/ 14 w 1352"/>
                <a:gd name="T73" fmla="*/ 823 h 1388"/>
                <a:gd name="T74" fmla="*/ 22 w 1352"/>
                <a:gd name="T75" fmla="*/ 758 h 1388"/>
                <a:gd name="T76" fmla="*/ 61 w 1352"/>
                <a:gd name="T77" fmla="*/ 685 h 1388"/>
                <a:gd name="T78" fmla="*/ 114 w 1352"/>
                <a:gd name="T79" fmla="*/ 646 h 1388"/>
                <a:gd name="T80" fmla="*/ 152 w 1352"/>
                <a:gd name="T81" fmla="*/ 599 h 1388"/>
                <a:gd name="T82" fmla="*/ 197 w 1352"/>
                <a:gd name="T83" fmla="*/ 522 h 1388"/>
                <a:gd name="T84" fmla="*/ 213 w 1352"/>
                <a:gd name="T85" fmla="*/ 358 h 1388"/>
                <a:gd name="T86" fmla="*/ 189 w 1352"/>
                <a:gd name="T87" fmla="*/ 286 h 1388"/>
                <a:gd name="T88" fmla="*/ 126 w 1352"/>
                <a:gd name="T89" fmla="*/ 242 h 1388"/>
                <a:gd name="T90" fmla="*/ 203 w 1352"/>
                <a:gd name="T91" fmla="*/ 168 h 1388"/>
                <a:gd name="T92" fmla="*/ 311 w 1352"/>
                <a:gd name="T93" fmla="*/ 177 h 1388"/>
                <a:gd name="T94" fmla="*/ 447 w 1352"/>
                <a:gd name="T95" fmla="*/ 242 h 1388"/>
                <a:gd name="T96" fmla="*/ 681 w 1352"/>
                <a:gd name="T97" fmla="*/ 551 h 1388"/>
                <a:gd name="T98" fmla="*/ 856 w 1352"/>
                <a:gd name="T99" fmla="*/ 435 h 1388"/>
                <a:gd name="T100" fmla="*/ 917 w 1352"/>
                <a:gd name="T101" fmla="*/ 199 h 1388"/>
                <a:gd name="T102" fmla="*/ 994 w 1352"/>
                <a:gd name="T103" fmla="*/ 103 h 1388"/>
                <a:gd name="T104" fmla="*/ 1154 w 1352"/>
                <a:gd name="T105" fmla="*/ 189 h 1388"/>
                <a:gd name="T106" fmla="*/ 1061 w 1352"/>
                <a:gd name="T107" fmla="*/ 327 h 1388"/>
                <a:gd name="T108" fmla="*/ 961 w 1352"/>
                <a:gd name="T109" fmla="*/ 404 h 1388"/>
                <a:gd name="T110" fmla="*/ 1104 w 1352"/>
                <a:gd name="T111" fmla="*/ 490 h 1388"/>
                <a:gd name="T112" fmla="*/ 1118 w 1352"/>
                <a:gd name="T113" fmla="*/ 732 h 1388"/>
                <a:gd name="T114" fmla="*/ 1197 w 1352"/>
                <a:gd name="T115" fmla="*/ 864 h 1388"/>
                <a:gd name="T116" fmla="*/ 1352 w 1352"/>
                <a:gd name="T117" fmla="*/ 900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5" y="2430"/>
              <a:ext cx="596" cy="432"/>
            </a:xfrm>
            <a:custGeom>
              <a:avLst/>
              <a:gdLst>
                <a:gd name="T0" fmla="*/ 836 w 1191"/>
                <a:gd name="T1" fmla="*/ 852 h 864"/>
                <a:gd name="T2" fmla="*/ 807 w 1191"/>
                <a:gd name="T3" fmla="*/ 860 h 864"/>
                <a:gd name="T4" fmla="*/ 777 w 1191"/>
                <a:gd name="T5" fmla="*/ 856 h 864"/>
                <a:gd name="T6" fmla="*/ 744 w 1191"/>
                <a:gd name="T7" fmla="*/ 837 h 864"/>
                <a:gd name="T8" fmla="*/ 718 w 1191"/>
                <a:gd name="T9" fmla="*/ 837 h 864"/>
                <a:gd name="T10" fmla="*/ 693 w 1191"/>
                <a:gd name="T11" fmla="*/ 811 h 864"/>
                <a:gd name="T12" fmla="*/ 673 w 1191"/>
                <a:gd name="T13" fmla="*/ 799 h 864"/>
                <a:gd name="T14" fmla="*/ 651 w 1191"/>
                <a:gd name="T15" fmla="*/ 839 h 864"/>
                <a:gd name="T16" fmla="*/ 620 w 1191"/>
                <a:gd name="T17" fmla="*/ 856 h 864"/>
                <a:gd name="T18" fmla="*/ 582 w 1191"/>
                <a:gd name="T19" fmla="*/ 862 h 864"/>
                <a:gd name="T20" fmla="*/ 559 w 1191"/>
                <a:gd name="T21" fmla="*/ 843 h 864"/>
                <a:gd name="T22" fmla="*/ 529 w 1191"/>
                <a:gd name="T23" fmla="*/ 850 h 864"/>
                <a:gd name="T24" fmla="*/ 492 w 1191"/>
                <a:gd name="T25" fmla="*/ 849 h 864"/>
                <a:gd name="T26" fmla="*/ 445 w 1191"/>
                <a:gd name="T27" fmla="*/ 821 h 864"/>
                <a:gd name="T28" fmla="*/ 403 w 1191"/>
                <a:gd name="T29" fmla="*/ 791 h 864"/>
                <a:gd name="T30" fmla="*/ 370 w 1191"/>
                <a:gd name="T31" fmla="*/ 754 h 864"/>
                <a:gd name="T32" fmla="*/ 350 w 1191"/>
                <a:gd name="T33" fmla="*/ 703 h 864"/>
                <a:gd name="T34" fmla="*/ 364 w 1191"/>
                <a:gd name="T35" fmla="*/ 683 h 864"/>
                <a:gd name="T36" fmla="*/ 376 w 1191"/>
                <a:gd name="T37" fmla="*/ 677 h 864"/>
                <a:gd name="T38" fmla="*/ 382 w 1191"/>
                <a:gd name="T39" fmla="*/ 665 h 864"/>
                <a:gd name="T40" fmla="*/ 348 w 1191"/>
                <a:gd name="T41" fmla="*/ 638 h 864"/>
                <a:gd name="T42" fmla="*/ 315 w 1191"/>
                <a:gd name="T43" fmla="*/ 644 h 864"/>
                <a:gd name="T44" fmla="*/ 295 w 1191"/>
                <a:gd name="T45" fmla="*/ 650 h 864"/>
                <a:gd name="T46" fmla="*/ 262 w 1191"/>
                <a:gd name="T47" fmla="*/ 630 h 864"/>
                <a:gd name="T48" fmla="*/ 238 w 1191"/>
                <a:gd name="T49" fmla="*/ 644 h 864"/>
                <a:gd name="T50" fmla="*/ 208 w 1191"/>
                <a:gd name="T51" fmla="*/ 624 h 864"/>
                <a:gd name="T52" fmla="*/ 181 w 1191"/>
                <a:gd name="T53" fmla="*/ 606 h 864"/>
                <a:gd name="T54" fmla="*/ 262 w 1191"/>
                <a:gd name="T55" fmla="*/ 540 h 864"/>
                <a:gd name="T56" fmla="*/ 212 w 1191"/>
                <a:gd name="T57" fmla="*/ 455 h 864"/>
                <a:gd name="T58" fmla="*/ 116 w 1191"/>
                <a:gd name="T59" fmla="*/ 431 h 864"/>
                <a:gd name="T60" fmla="*/ 31 w 1191"/>
                <a:gd name="T61" fmla="*/ 404 h 864"/>
                <a:gd name="T62" fmla="*/ 104 w 1191"/>
                <a:gd name="T63" fmla="*/ 295 h 864"/>
                <a:gd name="T64" fmla="*/ 250 w 1191"/>
                <a:gd name="T65" fmla="*/ 335 h 864"/>
                <a:gd name="T66" fmla="*/ 307 w 1191"/>
                <a:gd name="T67" fmla="*/ 278 h 864"/>
                <a:gd name="T68" fmla="*/ 397 w 1191"/>
                <a:gd name="T69" fmla="*/ 207 h 864"/>
                <a:gd name="T70" fmla="*/ 496 w 1191"/>
                <a:gd name="T71" fmla="*/ 225 h 864"/>
                <a:gd name="T72" fmla="*/ 575 w 1191"/>
                <a:gd name="T73" fmla="*/ 189 h 864"/>
                <a:gd name="T74" fmla="*/ 659 w 1191"/>
                <a:gd name="T75" fmla="*/ 160 h 864"/>
                <a:gd name="T76" fmla="*/ 728 w 1191"/>
                <a:gd name="T77" fmla="*/ 108 h 864"/>
                <a:gd name="T78" fmla="*/ 797 w 1191"/>
                <a:gd name="T79" fmla="*/ 73 h 864"/>
                <a:gd name="T80" fmla="*/ 868 w 1191"/>
                <a:gd name="T81" fmla="*/ 36 h 864"/>
                <a:gd name="T82" fmla="*/ 974 w 1191"/>
                <a:gd name="T83" fmla="*/ 18 h 864"/>
                <a:gd name="T84" fmla="*/ 1039 w 1191"/>
                <a:gd name="T85" fmla="*/ 69 h 864"/>
                <a:gd name="T86" fmla="*/ 1006 w 1191"/>
                <a:gd name="T87" fmla="*/ 215 h 864"/>
                <a:gd name="T88" fmla="*/ 1096 w 1191"/>
                <a:gd name="T89" fmla="*/ 284 h 864"/>
                <a:gd name="T90" fmla="*/ 1191 w 1191"/>
                <a:gd name="T91" fmla="*/ 321 h 864"/>
                <a:gd name="T92" fmla="*/ 1128 w 1191"/>
                <a:gd name="T93" fmla="*/ 431 h 864"/>
                <a:gd name="T94" fmla="*/ 1039 w 1191"/>
                <a:gd name="T95" fmla="*/ 642 h 864"/>
                <a:gd name="T96" fmla="*/ 990 w 1191"/>
                <a:gd name="T97" fmla="*/ 728 h 864"/>
                <a:gd name="T98" fmla="*/ 899 w 1191"/>
                <a:gd name="T99" fmla="*/ 788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35" y="2430"/>
              <a:ext cx="596" cy="432"/>
            </a:xfrm>
            <a:custGeom>
              <a:avLst/>
              <a:gdLst>
                <a:gd name="T0" fmla="*/ 836 w 1191"/>
                <a:gd name="T1" fmla="*/ 852 h 864"/>
                <a:gd name="T2" fmla="*/ 807 w 1191"/>
                <a:gd name="T3" fmla="*/ 860 h 864"/>
                <a:gd name="T4" fmla="*/ 777 w 1191"/>
                <a:gd name="T5" fmla="*/ 856 h 864"/>
                <a:gd name="T6" fmla="*/ 744 w 1191"/>
                <a:gd name="T7" fmla="*/ 837 h 864"/>
                <a:gd name="T8" fmla="*/ 718 w 1191"/>
                <a:gd name="T9" fmla="*/ 837 h 864"/>
                <a:gd name="T10" fmla="*/ 693 w 1191"/>
                <a:gd name="T11" fmla="*/ 811 h 864"/>
                <a:gd name="T12" fmla="*/ 673 w 1191"/>
                <a:gd name="T13" fmla="*/ 799 h 864"/>
                <a:gd name="T14" fmla="*/ 651 w 1191"/>
                <a:gd name="T15" fmla="*/ 839 h 864"/>
                <a:gd name="T16" fmla="*/ 620 w 1191"/>
                <a:gd name="T17" fmla="*/ 856 h 864"/>
                <a:gd name="T18" fmla="*/ 582 w 1191"/>
                <a:gd name="T19" fmla="*/ 862 h 864"/>
                <a:gd name="T20" fmla="*/ 559 w 1191"/>
                <a:gd name="T21" fmla="*/ 843 h 864"/>
                <a:gd name="T22" fmla="*/ 529 w 1191"/>
                <a:gd name="T23" fmla="*/ 850 h 864"/>
                <a:gd name="T24" fmla="*/ 492 w 1191"/>
                <a:gd name="T25" fmla="*/ 849 h 864"/>
                <a:gd name="T26" fmla="*/ 445 w 1191"/>
                <a:gd name="T27" fmla="*/ 821 h 864"/>
                <a:gd name="T28" fmla="*/ 403 w 1191"/>
                <a:gd name="T29" fmla="*/ 791 h 864"/>
                <a:gd name="T30" fmla="*/ 370 w 1191"/>
                <a:gd name="T31" fmla="*/ 754 h 864"/>
                <a:gd name="T32" fmla="*/ 350 w 1191"/>
                <a:gd name="T33" fmla="*/ 703 h 864"/>
                <a:gd name="T34" fmla="*/ 364 w 1191"/>
                <a:gd name="T35" fmla="*/ 683 h 864"/>
                <a:gd name="T36" fmla="*/ 376 w 1191"/>
                <a:gd name="T37" fmla="*/ 677 h 864"/>
                <a:gd name="T38" fmla="*/ 382 w 1191"/>
                <a:gd name="T39" fmla="*/ 665 h 864"/>
                <a:gd name="T40" fmla="*/ 348 w 1191"/>
                <a:gd name="T41" fmla="*/ 638 h 864"/>
                <a:gd name="T42" fmla="*/ 315 w 1191"/>
                <a:gd name="T43" fmla="*/ 644 h 864"/>
                <a:gd name="T44" fmla="*/ 295 w 1191"/>
                <a:gd name="T45" fmla="*/ 650 h 864"/>
                <a:gd name="T46" fmla="*/ 262 w 1191"/>
                <a:gd name="T47" fmla="*/ 630 h 864"/>
                <a:gd name="T48" fmla="*/ 238 w 1191"/>
                <a:gd name="T49" fmla="*/ 644 h 864"/>
                <a:gd name="T50" fmla="*/ 208 w 1191"/>
                <a:gd name="T51" fmla="*/ 624 h 864"/>
                <a:gd name="T52" fmla="*/ 181 w 1191"/>
                <a:gd name="T53" fmla="*/ 606 h 864"/>
                <a:gd name="T54" fmla="*/ 262 w 1191"/>
                <a:gd name="T55" fmla="*/ 540 h 864"/>
                <a:gd name="T56" fmla="*/ 212 w 1191"/>
                <a:gd name="T57" fmla="*/ 455 h 864"/>
                <a:gd name="T58" fmla="*/ 116 w 1191"/>
                <a:gd name="T59" fmla="*/ 431 h 864"/>
                <a:gd name="T60" fmla="*/ 31 w 1191"/>
                <a:gd name="T61" fmla="*/ 404 h 864"/>
                <a:gd name="T62" fmla="*/ 104 w 1191"/>
                <a:gd name="T63" fmla="*/ 295 h 864"/>
                <a:gd name="T64" fmla="*/ 250 w 1191"/>
                <a:gd name="T65" fmla="*/ 335 h 864"/>
                <a:gd name="T66" fmla="*/ 307 w 1191"/>
                <a:gd name="T67" fmla="*/ 278 h 864"/>
                <a:gd name="T68" fmla="*/ 397 w 1191"/>
                <a:gd name="T69" fmla="*/ 207 h 864"/>
                <a:gd name="T70" fmla="*/ 496 w 1191"/>
                <a:gd name="T71" fmla="*/ 225 h 864"/>
                <a:gd name="T72" fmla="*/ 575 w 1191"/>
                <a:gd name="T73" fmla="*/ 189 h 864"/>
                <a:gd name="T74" fmla="*/ 659 w 1191"/>
                <a:gd name="T75" fmla="*/ 160 h 864"/>
                <a:gd name="T76" fmla="*/ 728 w 1191"/>
                <a:gd name="T77" fmla="*/ 108 h 864"/>
                <a:gd name="T78" fmla="*/ 797 w 1191"/>
                <a:gd name="T79" fmla="*/ 73 h 864"/>
                <a:gd name="T80" fmla="*/ 868 w 1191"/>
                <a:gd name="T81" fmla="*/ 36 h 864"/>
                <a:gd name="T82" fmla="*/ 974 w 1191"/>
                <a:gd name="T83" fmla="*/ 18 h 864"/>
                <a:gd name="T84" fmla="*/ 1039 w 1191"/>
                <a:gd name="T85" fmla="*/ 69 h 864"/>
                <a:gd name="T86" fmla="*/ 1006 w 1191"/>
                <a:gd name="T87" fmla="*/ 215 h 864"/>
                <a:gd name="T88" fmla="*/ 1096 w 1191"/>
                <a:gd name="T89" fmla="*/ 284 h 864"/>
                <a:gd name="T90" fmla="*/ 1191 w 1191"/>
                <a:gd name="T91" fmla="*/ 321 h 864"/>
                <a:gd name="T92" fmla="*/ 1128 w 1191"/>
                <a:gd name="T93" fmla="*/ 431 h 864"/>
                <a:gd name="T94" fmla="*/ 1039 w 1191"/>
                <a:gd name="T95" fmla="*/ 642 h 864"/>
                <a:gd name="T96" fmla="*/ 990 w 1191"/>
                <a:gd name="T97" fmla="*/ 728 h 864"/>
                <a:gd name="T98" fmla="*/ 899 w 1191"/>
                <a:gd name="T99" fmla="*/ 788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6" y="2974"/>
              <a:ext cx="195" cy="172"/>
            </a:xfrm>
            <a:custGeom>
              <a:avLst/>
              <a:gdLst>
                <a:gd name="T0" fmla="*/ 83 w 392"/>
                <a:gd name="T1" fmla="*/ 74 h 344"/>
                <a:gd name="T2" fmla="*/ 71 w 392"/>
                <a:gd name="T3" fmla="*/ 84 h 344"/>
                <a:gd name="T4" fmla="*/ 45 w 392"/>
                <a:gd name="T5" fmla="*/ 108 h 344"/>
                <a:gd name="T6" fmla="*/ 20 w 392"/>
                <a:gd name="T7" fmla="*/ 137 h 344"/>
                <a:gd name="T8" fmla="*/ 4 w 392"/>
                <a:gd name="T9" fmla="*/ 159 h 344"/>
                <a:gd name="T10" fmla="*/ 0 w 392"/>
                <a:gd name="T11" fmla="*/ 200 h 344"/>
                <a:gd name="T12" fmla="*/ 6 w 392"/>
                <a:gd name="T13" fmla="*/ 254 h 344"/>
                <a:gd name="T14" fmla="*/ 22 w 392"/>
                <a:gd name="T15" fmla="*/ 287 h 344"/>
                <a:gd name="T16" fmla="*/ 51 w 392"/>
                <a:gd name="T17" fmla="*/ 309 h 344"/>
                <a:gd name="T18" fmla="*/ 91 w 392"/>
                <a:gd name="T19" fmla="*/ 318 h 344"/>
                <a:gd name="T20" fmla="*/ 112 w 392"/>
                <a:gd name="T21" fmla="*/ 318 h 344"/>
                <a:gd name="T22" fmla="*/ 134 w 392"/>
                <a:gd name="T23" fmla="*/ 324 h 344"/>
                <a:gd name="T24" fmla="*/ 164 w 392"/>
                <a:gd name="T25" fmla="*/ 342 h 344"/>
                <a:gd name="T26" fmla="*/ 185 w 392"/>
                <a:gd name="T27" fmla="*/ 338 h 344"/>
                <a:gd name="T28" fmla="*/ 199 w 392"/>
                <a:gd name="T29" fmla="*/ 317 h 344"/>
                <a:gd name="T30" fmla="*/ 213 w 392"/>
                <a:gd name="T31" fmla="*/ 295 h 344"/>
                <a:gd name="T32" fmla="*/ 240 w 392"/>
                <a:gd name="T33" fmla="*/ 289 h 344"/>
                <a:gd name="T34" fmla="*/ 260 w 392"/>
                <a:gd name="T35" fmla="*/ 275 h 344"/>
                <a:gd name="T36" fmla="*/ 280 w 392"/>
                <a:gd name="T37" fmla="*/ 252 h 344"/>
                <a:gd name="T38" fmla="*/ 305 w 392"/>
                <a:gd name="T39" fmla="*/ 238 h 344"/>
                <a:gd name="T40" fmla="*/ 319 w 392"/>
                <a:gd name="T41" fmla="*/ 208 h 344"/>
                <a:gd name="T42" fmla="*/ 323 w 392"/>
                <a:gd name="T43" fmla="*/ 169 h 344"/>
                <a:gd name="T44" fmla="*/ 343 w 392"/>
                <a:gd name="T45" fmla="*/ 112 h 344"/>
                <a:gd name="T46" fmla="*/ 362 w 392"/>
                <a:gd name="T47" fmla="*/ 84 h 344"/>
                <a:gd name="T48" fmla="*/ 380 w 392"/>
                <a:gd name="T49" fmla="*/ 76 h 344"/>
                <a:gd name="T50" fmla="*/ 392 w 392"/>
                <a:gd name="T51" fmla="*/ 61 h 344"/>
                <a:gd name="T52" fmla="*/ 390 w 392"/>
                <a:gd name="T53" fmla="*/ 35 h 344"/>
                <a:gd name="T54" fmla="*/ 384 w 392"/>
                <a:gd name="T55" fmla="*/ 13 h 344"/>
                <a:gd name="T56" fmla="*/ 356 w 392"/>
                <a:gd name="T57" fmla="*/ 2 h 344"/>
                <a:gd name="T58" fmla="*/ 301 w 392"/>
                <a:gd name="T59" fmla="*/ 4 h 344"/>
                <a:gd name="T60" fmla="*/ 260 w 392"/>
                <a:gd name="T61" fmla="*/ 13 h 344"/>
                <a:gd name="T62" fmla="*/ 221 w 392"/>
                <a:gd name="T63" fmla="*/ 21 h 344"/>
                <a:gd name="T64" fmla="*/ 181 w 392"/>
                <a:gd name="T65" fmla="*/ 27 h 344"/>
                <a:gd name="T66" fmla="*/ 154 w 392"/>
                <a:gd name="T67" fmla="*/ 31 h 344"/>
                <a:gd name="T68" fmla="*/ 134 w 392"/>
                <a:gd name="T69" fmla="*/ 45 h 344"/>
                <a:gd name="T70" fmla="*/ 114 w 392"/>
                <a:gd name="T71" fmla="*/ 49 h 344"/>
                <a:gd name="T72" fmla="*/ 93 w 392"/>
                <a:gd name="T73" fmla="*/ 49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6" y="2974"/>
              <a:ext cx="195" cy="172"/>
            </a:xfrm>
            <a:custGeom>
              <a:avLst/>
              <a:gdLst>
                <a:gd name="T0" fmla="*/ 83 w 392"/>
                <a:gd name="T1" fmla="*/ 74 h 344"/>
                <a:gd name="T2" fmla="*/ 71 w 392"/>
                <a:gd name="T3" fmla="*/ 84 h 344"/>
                <a:gd name="T4" fmla="*/ 45 w 392"/>
                <a:gd name="T5" fmla="*/ 108 h 344"/>
                <a:gd name="T6" fmla="*/ 20 w 392"/>
                <a:gd name="T7" fmla="*/ 137 h 344"/>
                <a:gd name="T8" fmla="*/ 4 w 392"/>
                <a:gd name="T9" fmla="*/ 159 h 344"/>
                <a:gd name="T10" fmla="*/ 0 w 392"/>
                <a:gd name="T11" fmla="*/ 200 h 344"/>
                <a:gd name="T12" fmla="*/ 6 w 392"/>
                <a:gd name="T13" fmla="*/ 254 h 344"/>
                <a:gd name="T14" fmla="*/ 22 w 392"/>
                <a:gd name="T15" fmla="*/ 287 h 344"/>
                <a:gd name="T16" fmla="*/ 51 w 392"/>
                <a:gd name="T17" fmla="*/ 309 h 344"/>
                <a:gd name="T18" fmla="*/ 91 w 392"/>
                <a:gd name="T19" fmla="*/ 318 h 344"/>
                <a:gd name="T20" fmla="*/ 112 w 392"/>
                <a:gd name="T21" fmla="*/ 318 h 344"/>
                <a:gd name="T22" fmla="*/ 134 w 392"/>
                <a:gd name="T23" fmla="*/ 324 h 344"/>
                <a:gd name="T24" fmla="*/ 164 w 392"/>
                <a:gd name="T25" fmla="*/ 342 h 344"/>
                <a:gd name="T26" fmla="*/ 185 w 392"/>
                <a:gd name="T27" fmla="*/ 338 h 344"/>
                <a:gd name="T28" fmla="*/ 199 w 392"/>
                <a:gd name="T29" fmla="*/ 317 h 344"/>
                <a:gd name="T30" fmla="*/ 213 w 392"/>
                <a:gd name="T31" fmla="*/ 295 h 344"/>
                <a:gd name="T32" fmla="*/ 240 w 392"/>
                <a:gd name="T33" fmla="*/ 289 h 344"/>
                <a:gd name="T34" fmla="*/ 260 w 392"/>
                <a:gd name="T35" fmla="*/ 275 h 344"/>
                <a:gd name="T36" fmla="*/ 280 w 392"/>
                <a:gd name="T37" fmla="*/ 252 h 344"/>
                <a:gd name="T38" fmla="*/ 305 w 392"/>
                <a:gd name="T39" fmla="*/ 238 h 344"/>
                <a:gd name="T40" fmla="*/ 319 w 392"/>
                <a:gd name="T41" fmla="*/ 208 h 344"/>
                <a:gd name="T42" fmla="*/ 323 w 392"/>
                <a:gd name="T43" fmla="*/ 169 h 344"/>
                <a:gd name="T44" fmla="*/ 343 w 392"/>
                <a:gd name="T45" fmla="*/ 112 h 344"/>
                <a:gd name="T46" fmla="*/ 362 w 392"/>
                <a:gd name="T47" fmla="*/ 84 h 344"/>
                <a:gd name="T48" fmla="*/ 380 w 392"/>
                <a:gd name="T49" fmla="*/ 76 h 344"/>
                <a:gd name="T50" fmla="*/ 392 w 392"/>
                <a:gd name="T51" fmla="*/ 61 h 344"/>
                <a:gd name="T52" fmla="*/ 390 w 392"/>
                <a:gd name="T53" fmla="*/ 35 h 344"/>
                <a:gd name="T54" fmla="*/ 384 w 392"/>
                <a:gd name="T55" fmla="*/ 13 h 344"/>
                <a:gd name="T56" fmla="*/ 356 w 392"/>
                <a:gd name="T57" fmla="*/ 2 h 344"/>
                <a:gd name="T58" fmla="*/ 301 w 392"/>
                <a:gd name="T59" fmla="*/ 4 h 344"/>
                <a:gd name="T60" fmla="*/ 260 w 392"/>
                <a:gd name="T61" fmla="*/ 13 h 344"/>
                <a:gd name="T62" fmla="*/ 221 w 392"/>
                <a:gd name="T63" fmla="*/ 21 h 344"/>
                <a:gd name="T64" fmla="*/ 181 w 392"/>
                <a:gd name="T65" fmla="*/ 27 h 344"/>
                <a:gd name="T66" fmla="*/ 154 w 392"/>
                <a:gd name="T67" fmla="*/ 31 h 344"/>
                <a:gd name="T68" fmla="*/ 134 w 392"/>
                <a:gd name="T69" fmla="*/ 45 h 344"/>
                <a:gd name="T70" fmla="*/ 114 w 392"/>
                <a:gd name="T71" fmla="*/ 49 h 344"/>
                <a:gd name="T72" fmla="*/ 93 w 392"/>
                <a:gd name="T73" fmla="*/ 49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68" y="2480"/>
              <a:ext cx="564" cy="480"/>
            </a:xfrm>
            <a:custGeom>
              <a:avLst/>
              <a:gdLst>
                <a:gd name="T0" fmla="*/ 1116 w 1128"/>
                <a:gd name="T1" fmla="*/ 250 h 960"/>
                <a:gd name="T2" fmla="*/ 1088 w 1128"/>
                <a:gd name="T3" fmla="*/ 265 h 960"/>
                <a:gd name="T4" fmla="*/ 1063 w 1128"/>
                <a:gd name="T5" fmla="*/ 305 h 960"/>
                <a:gd name="T6" fmla="*/ 1043 w 1128"/>
                <a:gd name="T7" fmla="*/ 348 h 960"/>
                <a:gd name="T8" fmla="*/ 1016 w 1128"/>
                <a:gd name="T9" fmla="*/ 387 h 960"/>
                <a:gd name="T10" fmla="*/ 966 w 1128"/>
                <a:gd name="T11" fmla="*/ 411 h 960"/>
                <a:gd name="T12" fmla="*/ 921 w 1128"/>
                <a:gd name="T13" fmla="*/ 415 h 960"/>
                <a:gd name="T14" fmla="*/ 864 w 1128"/>
                <a:gd name="T15" fmla="*/ 411 h 960"/>
                <a:gd name="T16" fmla="*/ 813 w 1128"/>
                <a:gd name="T17" fmla="*/ 440 h 960"/>
                <a:gd name="T18" fmla="*/ 797 w 1128"/>
                <a:gd name="T19" fmla="*/ 458 h 960"/>
                <a:gd name="T20" fmla="*/ 791 w 1128"/>
                <a:gd name="T21" fmla="*/ 472 h 960"/>
                <a:gd name="T22" fmla="*/ 783 w 1128"/>
                <a:gd name="T23" fmla="*/ 474 h 960"/>
                <a:gd name="T24" fmla="*/ 760 w 1128"/>
                <a:gd name="T25" fmla="*/ 456 h 960"/>
                <a:gd name="T26" fmla="*/ 734 w 1128"/>
                <a:gd name="T27" fmla="*/ 472 h 960"/>
                <a:gd name="T28" fmla="*/ 708 w 1128"/>
                <a:gd name="T29" fmla="*/ 507 h 960"/>
                <a:gd name="T30" fmla="*/ 657 w 1128"/>
                <a:gd name="T31" fmla="*/ 509 h 960"/>
                <a:gd name="T32" fmla="*/ 622 w 1128"/>
                <a:gd name="T33" fmla="*/ 482 h 960"/>
                <a:gd name="T34" fmla="*/ 592 w 1128"/>
                <a:gd name="T35" fmla="*/ 442 h 960"/>
                <a:gd name="T36" fmla="*/ 571 w 1128"/>
                <a:gd name="T37" fmla="*/ 452 h 960"/>
                <a:gd name="T38" fmla="*/ 588 w 1128"/>
                <a:gd name="T39" fmla="*/ 490 h 960"/>
                <a:gd name="T40" fmla="*/ 618 w 1128"/>
                <a:gd name="T41" fmla="*/ 519 h 960"/>
                <a:gd name="T42" fmla="*/ 612 w 1128"/>
                <a:gd name="T43" fmla="*/ 557 h 960"/>
                <a:gd name="T44" fmla="*/ 557 w 1128"/>
                <a:gd name="T45" fmla="*/ 596 h 960"/>
                <a:gd name="T46" fmla="*/ 533 w 1128"/>
                <a:gd name="T47" fmla="*/ 596 h 960"/>
                <a:gd name="T48" fmla="*/ 525 w 1128"/>
                <a:gd name="T49" fmla="*/ 590 h 960"/>
                <a:gd name="T50" fmla="*/ 520 w 1128"/>
                <a:gd name="T51" fmla="*/ 592 h 960"/>
                <a:gd name="T52" fmla="*/ 504 w 1128"/>
                <a:gd name="T53" fmla="*/ 614 h 960"/>
                <a:gd name="T54" fmla="*/ 466 w 1128"/>
                <a:gd name="T55" fmla="*/ 651 h 960"/>
                <a:gd name="T56" fmla="*/ 441 w 1128"/>
                <a:gd name="T57" fmla="*/ 667 h 960"/>
                <a:gd name="T58" fmla="*/ 390 w 1128"/>
                <a:gd name="T59" fmla="*/ 669 h 960"/>
                <a:gd name="T60" fmla="*/ 348 w 1128"/>
                <a:gd name="T61" fmla="*/ 683 h 960"/>
                <a:gd name="T62" fmla="*/ 299 w 1128"/>
                <a:gd name="T63" fmla="*/ 714 h 960"/>
                <a:gd name="T64" fmla="*/ 226 w 1128"/>
                <a:gd name="T65" fmla="*/ 740 h 960"/>
                <a:gd name="T66" fmla="*/ 185 w 1128"/>
                <a:gd name="T67" fmla="*/ 742 h 960"/>
                <a:gd name="T68" fmla="*/ 153 w 1128"/>
                <a:gd name="T69" fmla="*/ 773 h 960"/>
                <a:gd name="T70" fmla="*/ 116 w 1128"/>
                <a:gd name="T71" fmla="*/ 793 h 960"/>
                <a:gd name="T72" fmla="*/ 92 w 1128"/>
                <a:gd name="T73" fmla="*/ 826 h 960"/>
                <a:gd name="T74" fmla="*/ 104 w 1128"/>
                <a:gd name="T75" fmla="*/ 856 h 960"/>
                <a:gd name="T76" fmla="*/ 138 w 1128"/>
                <a:gd name="T77" fmla="*/ 905 h 960"/>
                <a:gd name="T78" fmla="*/ 140 w 1128"/>
                <a:gd name="T79" fmla="*/ 940 h 960"/>
                <a:gd name="T80" fmla="*/ 96 w 1128"/>
                <a:gd name="T81" fmla="*/ 960 h 960"/>
                <a:gd name="T82" fmla="*/ 51 w 1128"/>
                <a:gd name="T83" fmla="*/ 938 h 960"/>
                <a:gd name="T84" fmla="*/ 18 w 1128"/>
                <a:gd name="T85" fmla="*/ 887 h 960"/>
                <a:gd name="T86" fmla="*/ 2 w 1128"/>
                <a:gd name="T87" fmla="*/ 840 h 960"/>
                <a:gd name="T88" fmla="*/ 4 w 1128"/>
                <a:gd name="T89" fmla="*/ 797 h 960"/>
                <a:gd name="T90" fmla="*/ 31 w 1128"/>
                <a:gd name="T91" fmla="*/ 753 h 960"/>
                <a:gd name="T92" fmla="*/ 0 w 1128"/>
                <a:gd name="T93" fmla="*/ 734 h 960"/>
                <a:gd name="T94" fmla="*/ 77 w 1128"/>
                <a:gd name="T95" fmla="*/ 637 h 960"/>
                <a:gd name="T96" fmla="*/ 147 w 1128"/>
                <a:gd name="T97" fmla="*/ 553 h 960"/>
                <a:gd name="T98" fmla="*/ 238 w 1128"/>
                <a:gd name="T99" fmla="*/ 403 h 960"/>
                <a:gd name="T100" fmla="*/ 297 w 1128"/>
                <a:gd name="T101" fmla="*/ 250 h 960"/>
                <a:gd name="T102" fmla="*/ 329 w 1128"/>
                <a:gd name="T103" fmla="*/ 143 h 960"/>
                <a:gd name="T104" fmla="*/ 484 w 1128"/>
                <a:gd name="T105" fmla="*/ 9 h 960"/>
                <a:gd name="T106" fmla="*/ 624 w 1128"/>
                <a:gd name="T107" fmla="*/ 29 h 960"/>
                <a:gd name="T108" fmla="*/ 681 w 1128"/>
                <a:gd name="T109" fmla="*/ 94 h 960"/>
                <a:gd name="T110" fmla="*/ 740 w 1128"/>
                <a:gd name="T111" fmla="*/ 128 h 960"/>
                <a:gd name="T112" fmla="*/ 895 w 1128"/>
                <a:gd name="T113" fmla="*/ 59 h 960"/>
                <a:gd name="T114" fmla="*/ 1086 w 1128"/>
                <a:gd name="T115" fmla="*/ 16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68" y="2480"/>
              <a:ext cx="564" cy="480"/>
            </a:xfrm>
            <a:custGeom>
              <a:avLst/>
              <a:gdLst>
                <a:gd name="T0" fmla="*/ 1116 w 1128"/>
                <a:gd name="T1" fmla="*/ 250 h 960"/>
                <a:gd name="T2" fmla="*/ 1088 w 1128"/>
                <a:gd name="T3" fmla="*/ 265 h 960"/>
                <a:gd name="T4" fmla="*/ 1063 w 1128"/>
                <a:gd name="T5" fmla="*/ 305 h 960"/>
                <a:gd name="T6" fmla="*/ 1043 w 1128"/>
                <a:gd name="T7" fmla="*/ 348 h 960"/>
                <a:gd name="T8" fmla="*/ 1016 w 1128"/>
                <a:gd name="T9" fmla="*/ 387 h 960"/>
                <a:gd name="T10" fmla="*/ 966 w 1128"/>
                <a:gd name="T11" fmla="*/ 411 h 960"/>
                <a:gd name="T12" fmla="*/ 921 w 1128"/>
                <a:gd name="T13" fmla="*/ 415 h 960"/>
                <a:gd name="T14" fmla="*/ 864 w 1128"/>
                <a:gd name="T15" fmla="*/ 411 h 960"/>
                <a:gd name="T16" fmla="*/ 813 w 1128"/>
                <a:gd name="T17" fmla="*/ 440 h 960"/>
                <a:gd name="T18" fmla="*/ 797 w 1128"/>
                <a:gd name="T19" fmla="*/ 458 h 960"/>
                <a:gd name="T20" fmla="*/ 791 w 1128"/>
                <a:gd name="T21" fmla="*/ 472 h 960"/>
                <a:gd name="T22" fmla="*/ 783 w 1128"/>
                <a:gd name="T23" fmla="*/ 474 h 960"/>
                <a:gd name="T24" fmla="*/ 760 w 1128"/>
                <a:gd name="T25" fmla="*/ 456 h 960"/>
                <a:gd name="T26" fmla="*/ 734 w 1128"/>
                <a:gd name="T27" fmla="*/ 472 h 960"/>
                <a:gd name="T28" fmla="*/ 708 w 1128"/>
                <a:gd name="T29" fmla="*/ 507 h 960"/>
                <a:gd name="T30" fmla="*/ 657 w 1128"/>
                <a:gd name="T31" fmla="*/ 509 h 960"/>
                <a:gd name="T32" fmla="*/ 622 w 1128"/>
                <a:gd name="T33" fmla="*/ 482 h 960"/>
                <a:gd name="T34" fmla="*/ 592 w 1128"/>
                <a:gd name="T35" fmla="*/ 442 h 960"/>
                <a:gd name="T36" fmla="*/ 571 w 1128"/>
                <a:gd name="T37" fmla="*/ 452 h 960"/>
                <a:gd name="T38" fmla="*/ 588 w 1128"/>
                <a:gd name="T39" fmla="*/ 490 h 960"/>
                <a:gd name="T40" fmla="*/ 618 w 1128"/>
                <a:gd name="T41" fmla="*/ 519 h 960"/>
                <a:gd name="T42" fmla="*/ 612 w 1128"/>
                <a:gd name="T43" fmla="*/ 557 h 960"/>
                <a:gd name="T44" fmla="*/ 557 w 1128"/>
                <a:gd name="T45" fmla="*/ 596 h 960"/>
                <a:gd name="T46" fmla="*/ 533 w 1128"/>
                <a:gd name="T47" fmla="*/ 596 h 960"/>
                <a:gd name="T48" fmla="*/ 525 w 1128"/>
                <a:gd name="T49" fmla="*/ 590 h 960"/>
                <a:gd name="T50" fmla="*/ 520 w 1128"/>
                <a:gd name="T51" fmla="*/ 592 h 960"/>
                <a:gd name="T52" fmla="*/ 504 w 1128"/>
                <a:gd name="T53" fmla="*/ 614 h 960"/>
                <a:gd name="T54" fmla="*/ 466 w 1128"/>
                <a:gd name="T55" fmla="*/ 651 h 960"/>
                <a:gd name="T56" fmla="*/ 441 w 1128"/>
                <a:gd name="T57" fmla="*/ 667 h 960"/>
                <a:gd name="T58" fmla="*/ 390 w 1128"/>
                <a:gd name="T59" fmla="*/ 669 h 960"/>
                <a:gd name="T60" fmla="*/ 348 w 1128"/>
                <a:gd name="T61" fmla="*/ 683 h 960"/>
                <a:gd name="T62" fmla="*/ 299 w 1128"/>
                <a:gd name="T63" fmla="*/ 714 h 960"/>
                <a:gd name="T64" fmla="*/ 226 w 1128"/>
                <a:gd name="T65" fmla="*/ 740 h 960"/>
                <a:gd name="T66" fmla="*/ 185 w 1128"/>
                <a:gd name="T67" fmla="*/ 742 h 960"/>
                <a:gd name="T68" fmla="*/ 153 w 1128"/>
                <a:gd name="T69" fmla="*/ 773 h 960"/>
                <a:gd name="T70" fmla="*/ 116 w 1128"/>
                <a:gd name="T71" fmla="*/ 793 h 960"/>
                <a:gd name="T72" fmla="*/ 92 w 1128"/>
                <a:gd name="T73" fmla="*/ 826 h 960"/>
                <a:gd name="T74" fmla="*/ 104 w 1128"/>
                <a:gd name="T75" fmla="*/ 856 h 960"/>
                <a:gd name="T76" fmla="*/ 138 w 1128"/>
                <a:gd name="T77" fmla="*/ 905 h 960"/>
                <a:gd name="T78" fmla="*/ 140 w 1128"/>
                <a:gd name="T79" fmla="*/ 940 h 960"/>
                <a:gd name="T80" fmla="*/ 96 w 1128"/>
                <a:gd name="T81" fmla="*/ 960 h 960"/>
                <a:gd name="T82" fmla="*/ 51 w 1128"/>
                <a:gd name="T83" fmla="*/ 938 h 960"/>
                <a:gd name="T84" fmla="*/ 18 w 1128"/>
                <a:gd name="T85" fmla="*/ 887 h 960"/>
                <a:gd name="T86" fmla="*/ 2 w 1128"/>
                <a:gd name="T87" fmla="*/ 840 h 960"/>
                <a:gd name="T88" fmla="*/ 4 w 1128"/>
                <a:gd name="T89" fmla="*/ 797 h 960"/>
                <a:gd name="T90" fmla="*/ 31 w 1128"/>
                <a:gd name="T91" fmla="*/ 753 h 960"/>
                <a:gd name="T92" fmla="*/ 0 w 1128"/>
                <a:gd name="T93" fmla="*/ 734 h 960"/>
                <a:gd name="T94" fmla="*/ 77 w 1128"/>
                <a:gd name="T95" fmla="*/ 637 h 960"/>
                <a:gd name="T96" fmla="*/ 147 w 1128"/>
                <a:gd name="T97" fmla="*/ 553 h 960"/>
                <a:gd name="T98" fmla="*/ 238 w 1128"/>
                <a:gd name="T99" fmla="*/ 403 h 960"/>
                <a:gd name="T100" fmla="*/ 297 w 1128"/>
                <a:gd name="T101" fmla="*/ 250 h 960"/>
                <a:gd name="T102" fmla="*/ 329 w 1128"/>
                <a:gd name="T103" fmla="*/ 143 h 960"/>
                <a:gd name="T104" fmla="*/ 484 w 1128"/>
                <a:gd name="T105" fmla="*/ 9 h 960"/>
                <a:gd name="T106" fmla="*/ 624 w 1128"/>
                <a:gd name="T107" fmla="*/ 29 h 960"/>
                <a:gd name="T108" fmla="*/ 681 w 1128"/>
                <a:gd name="T109" fmla="*/ 94 h 960"/>
                <a:gd name="T110" fmla="*/ 740 w 1128"/>
                <a:gd name="T111" fmla="*/ 128 h 960"/>
                <a:gd name="T112" fmla="*/ 895 w 1128"/>
                <a:gd name="T113" fmla="*/ 59 h 960"/>
                <a:gd name="T114" fmla="*/ 1086 w 1128"/>
                <a:gd name="T115" fmla="*/ 16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16" y="2190"/>
              <a:ext cx="313" cy="413"/>
            </a:xfrm>
            <a:custGeom>
              <a:avLst/>
              <a:gdLst>
                <a:gd name="T0" fmla="*/ 624 w 626"/>
                <a:gd name="T1" fmla="*/ 124 h 825"/>
                <a:gd name="T2" fmla="*/ 615 w 626"/>
                <a:gd name="T3" fmla="*/ 146 h 825"/>
                <a:gd name="T4" fmla="*/ 607 w 626"/>
                <a:gd name="T5" fmla="*/ 173 h 825"/>
                <a:gd name="T6" fmla="*/ 581 w 626"/>
                <a:gd name="T7" fmla="*/ 205 h 825"/>
                <a:gd name="T8" fmla="*/ 550 w 626"/>
                <a:gd name="T9" fmla="*/ 228 h 825"/>
                <a:gd name="T10" fmla="*/ 524 w 626"/>
                <a:gd name="T11" fmla="*/ 242 h 825"/>
                <a:gd name="T12" fmla="*/ 520 w 626"/>
                <a:gd name="T13" fmla="*/ 248 h 825"/>
                <a:gd name="T14" fmla="*/ 528 w 626"/>
                <a:gd name="T15" fmla="*/ 272 h 825"/>
                <a:gd name="T16" fmla="*/ 538 w 626"/>
                <a:gd name="T17" fmla="*/ 299 h 825"/>
                <a:gd name="T18" fmla="*/ 544 w 626"/>
                <a:gd name="T19" fmla="*/ 321 h 825"/>
                <a:gd name="T20" fmla="*/ 544 w 626"/>
                <a:gd name="T21" fmla="*/ 354 h 825"/>
                <a:gd name="T22" fmla="*/ 548 w 626"/>
                <a:gd name="T23" fmla="*/ 380 h 825"/>
                <a:gd name="T24" fmla="*/ 550 w 626"/>
                <a:gd name="T25" fmla="*/ 413 h 825"/>
                <a:gd name="T26" fmla="*/ 522 w 626"/>
                <a:gd name="T27" fmla="*/ 447 h 825"/>
                <a:gd name="T28" fmla="*/ 489 w 626"/>
                <a:gd name="T29" fmla="*/ 480 h 825"/>
                <a:gd name="T30" fmla="*/ 469 w 626"/>
                <a:gd name="T31" fmla="*/ 522 h 825"/>
                <a:gd name="T32" fmla="*/ 459 w 626"/>
                <a:gd name="T33" fmla="*/ 565 h 825"/>
                <a:gd name="T34" fmla="*/ 441 w 626"/>
                <a:gd name="T35" fmla="*/ 602 h 825"/>
                <a:gd name="T36" fmla="*/ 414 w 626"/>
                <a:gd name="T37" fmla="*/ 624 h 825"/>
                <a:gd name="T38" fmla="*/ 376 w 626"/>
                <a:gd name="T39" fmla="*/ 632 h 825"/>
                <a:gd name="T40" fmla="*/ 345 w 626"/>
                <a:gd name="T41" fmla="*/ 642 h 825"/>
                <a:gd name="T42" fmla="*/ 339 w 626"/>
                <a:gd name="T43" fmla="*/ 659 h 825"/>
                <a:gd name="T44" fmla="*/ 357 w 626"/>
                <a:gd name="T45" fmla="*/ 681 h 825"/>
                <a:gd name="T46" fmla="*/ 361 w 626"/>
                <a:gd name="T47" fmla="*/ 701 h 825"/>
                <a:gd name="T48" fmla="*/ 343 w 626"/>
                <a:gd name="T49" fmla="*/ 726 h 825"/>
                <a:gd name="T50" fmla="*/ 319 w 626"/>
                <a:gd name="T51" fmla="*/ 756 h 825"/>
                <a:gd name="T52" fmla="*/ 302 w 626"/>
                <a:gd name="T53" fmla="*/ 771 h 825"/>
                <a:gd name="T54" fmla="*/ 274 w 626"/>
                <a:gd name="T55" fmla="*/ 793 h 825"/>
                <a:gd name="T56" fmla="*/ 245 w 626"/>
                <a:gd name="T57" fmla="*/ 815 h 825"/>
                <a:gd name="T58" fmla="*/ 231 w 626"/>
                <a:gd name="T59" fmla="*/ 825 h 825"/>
                <a:gd name="T60" fmla="*/ 191 w 626"/>
                <a:gd name="T61" fmla="*/ 740 h 825"/>
                <a:gd name="T62" fmla="*/ 89 w 626"/>
                <a:gd name="T63" fmla="*/ 642 h 825"/>
                <a:gd name="T64" fmla="*/ 0 w 626"/>
                <a:gd name="T65" fmla="*/ 581 h 825"/>
                <a:gd name="T66" fmla="*/ 60 w 626"/>
                <a:gd name="T67" fmla="*/ 425 h 825"/>
                <a:gd name="T68" fmla="*/ 77 w 626"/>
                <a:gd name="T69" fmla="*/ 352 h 825"/>
                <a:gd name="T70" fmla="*/ 69 w 626"/>
                <a:gd name="T71" fmla="*/ 266 h 825"/>
                <a:gd name="T72" fmla="*/ 136 w 626"/>
                <a:gd name="T73" fmla="*/ 171 h 825"/>
                <a:gd name="T74" fmla="*/ 170 w 626"/>
                <a:gd name="T75" fmla="*/ 94 h 825"/>
                <a:gd name="T76" fmla="*/ 254 w 626"/>
                <a:gd name="T77" fmla="*/ 65 h 825"/>
                <a:gd name="T78" fmla="*/ 298 w 626"/>
                <a:gd name="T79" fmla="*/ 4 h 825"/>
                <a:gd name="T80" fmla="*/ 367 w 626"/>
                <a:gd name="T81" fmla="*/ 53 h 825"/>
                <a:gd name="T82" fmla="*/ 455 w 626"/>
                <a:gd name="T83" fmla="*/ 126 h 825"/>
                <a:gd name="T84" fmla="*/ 538 w 626"/>
                <a:gd name="T85" fmla="*/ 126 h 825"/>
                <a:gd name="T86" fmla="*/ 603 w 626"/>
                <a:gd name="T87" fmla="*/ 98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16" y="2190"/>
              <a:ext cx="313" cy="413"/>
            </a:xfrm>
            <a:custGeom>
              <a:avLst/>
              <a:gdLst>
                <a:gd name="T0" fmla="*/ 624 w 626"/>
                <a:gd name="T1" fmla="*/ 124 h 825"/>
                <a:gd name="T2" fmla="*/ 615 w 626"/>
                <a:gd name="T3" fmla="*/ 146 h 825"/>
                <a:gd name="T4" fmla="*/ 607 w 626"/>
                <a:gd name="T5" fmla="*/ 173 h 825"/>
                <a:gd name="T6" fmla="*/ 581 w 626"/>
                <a:gd name="T7" fmla="*/ 205 h 825"/>
                <a:gd name="T8" fmla="*/ 550 w 626"/>
                <a:gd name="T9" fmla="*/ 228 h 825"/>
                <a:gd name="T10" fmla="*/ 524 w 626"/>
                <a:gd name="T11" fmla="*/ 242 h 825"/>
                <a:gd name="T12" fmla="*/ 520 w 626"/>
                <a:gd name="T13" fmla="*/ 248 h 825"/>
                <a:gd name="T14" fmla="*/ 528 w 626"/>
                <a:gd name="T15" fmla="*/ 272 h 825"/>
                <a:gd name="T16" fmla="*/ 538 w 626"/>
                <a:gd name="T17" fmla="*/ 299 h 825"/>
                <a:gd name="T18" fmla="*/ 544 w 626"/>
                <a:gd name="T19" fmla="*/ 321 h 825"/>
                <a:gd name="T20" fmla="*/ 544 w 626"/>
                <a:gd name="T21" fmla="*/ 354 h 825"/>
                <a:gd name="T22" fmla="*/ 548 w 626"/>
                <a:gd name="T23" fmla="*/ 380 h 825"/>
                <a:gd name="T24" fmla="*/ 550 w 626"/>
                <a:gd name="T25" fmla="*/ 413 h 825"/>
                <a:gd name="T26" fmla="*/ 522 w 626"/>
                <a:gd name="T27" fmla="*/ 447 h 825"/>
                <a:gd name="T28" fmla="*/ 489 w 626"/>
                <a:gd name="T29" fmla="*/ 480 h 825"/>
                <a:gd name="T30" fmla="*/ 469 w 626"/>
                <a:gd name="T31" fmla="*/ 522 h 825"/>
                <a:gd name="T32" fmla="*/ 459 w 626"/>
                <a:gd name="T33" fmla="*/ 565 h 825"/>
                <a:gd name="T34" fmla="*/ 441 w 626"/>
                <a:gd name="T35" fmla="*/ 602 h 825"/>
                <a:gd name="T36" fmla="*/ 414 w 626"/>
                <a:gd name="T37" fmla="*/ 624 h 825"/>
                <a:gd name="T38" fmla="*/ 376 w 626"/>
                <a:gd name="T39" fmla="*/ 632 h 825"/>
                <a:gd name="T40" fmla="*/ 345 w 626"/>
                <a:gd name="T41" fmla="*/ 642 h 825"/>
                <a:gd name="T42" fmla="*/ 339 w 626"/>
                <a:gd name="T43" fmla="*/ 659 h 825"/>
                <a:gd name="T44" fmla="*/ 357 w 626"/>
                <a:gd name="T45" fmla="*/ 681 h 825"/>
                <a:gd name="T46" fmla="*/ 361 w 626"/>
                <a:gd name="T47" fmla="*/ 701 h 825"/>
                <a:gd name="T48" fmla="*/ 343 w 626"/>
                <a:gd name="T49" fmla="*/ 726 h 825"/>
                <a:gd name="T50" fmla="*/ 319 w 626"/>
                <a:gd name="T51" fmla="*/ 756 h 825"/>
                <a:gd name="T52" fmla="*/ 302 w 626"/>
                <a:gd name="T53" fmla="*/ 771 h 825"/>
                <a:gd name="T54" fmla="*/ 274 w 626"/>
                <a:gd name="T55" fmla="*/ 793 h 825"/>
                <a:gd name="T56" fmla="*/ 245 w 626"/>
                <a:gd name="T57" fmla="*/ 815 h 825"/>
                <a:gd name="T58" fmla="*/ 231 w 626"/>
                <a:gd name="T59" fmla="*/ 825 h 825"/>
                <a:gd name="T60" fmla="*/ 191 w 626"/>
                <a:gd name="T61" fmla="*/ 740 h 825"/>
                <a:gd name="T62" fmla="*/ 89 w 626"/>
                <a:gd name="T63" fmla="*/ 642 h 825"/>
                <a:gd name="T64" fmla="*/ 0 w 626"/>
                <a:gd name="T65" fmla="*/ 581 h 825"/>
                <a:gd name="T66" fmla="*/ 60 w 626"/>
                <a:gd name="T67" fmla="*/ 425 h 825"/>
                <a:gd name="T68" fmla="*/ 77 w 626"/>
                <a:gd name="T69" fmla="*/ 352 h 825"/>
                <a:gd name="T70" fmla="*/ 69 w 626"/>
                <a:gd name="T71" fmla="*/ 266 h 825"/>
                <a:gd name="T72" fmla="*/ 136 w 626"/>
                <a:gd name="T73" fmla="*/ 171 h 825"/>
                <a:gd name="T74" fmla="*/ 170 w 626"/>
                <a:gd name="T75" fmla="*/ 94 h 825"/>
                <a:gd name="T76" fmla="*/ 254 w 626"/>
                <a:gd name="T77" fmla="*/ 65 h 825"/>
                <a:gd name="T78" fmla="*/ 298 w 626"/>
                <a:gd name="T79" fmla="*/ 4 h 825"/>
                <a:gd name="T80" fmla="*/ 367 w 626"/>
                <a:gd name="T81" fmla="*/ 53 h 825"/>
                <a:gd name="T82" fmla="*/ 455 w 626"/>
                <a:gd name="T83" fmla="*/ 126 h 825"/>
                <a:gd name="T84" fmla="*/ 538 w 626"/>
                <a:gd name="T85" fmla="*/ 126 h 825"/>
                <a:gd name="T86" fmla="*/ 603 w 626"/>
                <a:gd name="T87" fmla="*/ 98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26" y="1935"/>
              <a:ext cx="283" cy="318"/>
            </a:xfrm>
            <a:custGeom>
              <a:avLst/>
              <a:gdLst>
                <a:gd name="T0" fmla="*/ 433 w 565"/>
                <a:gd name="T1" fmla="*/ 44 h 638"/>
                <a:gd name="T2" fmla="*/ 423 w 565"/>
                <a:gd name="T3" fmla="*/ 47 h 638"/>
                <a:gd name="T4" fmla="*/ 411 w 565"/>
                <a:gd name="T5" fmla="*/ 59 h 638"/>
                <a:gd name="T6" fmla="*/ 398 w 565"/>
                <a:gd name="T7" fmla="*/ 85 h 638"/>
                <a:gd name="T8" fmla="*/ 394 w 565"/>
                <a:gd name="T9" fmla="*/ 112 h 638"/>
                <a:gd name="T10" fmla="*/ 384 w 565"/>
                <a:gd name="T11" fmla="*/ 126 h 638"/>
                <a:gd name="T12" fmla="*/ 360 w 565"/>
                <a:gd name="T13" fmla="*/ 118 h 638"/>
                <a:gd name="T14" fmla="*/ 335 w 565"/>
                <a:gd name="T15" fmla="*/ 107 h 638"/>
                <a:gd name="T16" fmla="*/ 319 w 565"/>
                <a:gd name="T17" fmla="*/ 107 h 638"/>
                <a:gd name="T18" fmla="*/ 325 w 565"/>
                <a:gd name="T19" fmla="*/ 128 h 638"/>
                <a:gd name="T20" fmla="*/ 346 w 565"/>
                <a:gd name="T21" fmla="*/ 146 h 638"/>
                <a:gd name="T22" fmla="*/ 372 w 565"/>
                <a:gd name="T23" fmla="*/ 154 h 638"/>
                <a:gd name="T24" fmla="*/ 402 w 565"/>
                <a:gd name="T25" fmla="*/ 142 h 638"/>
                <a:gd name="T26" fmla="*/ 413 w 565"/>
                <a:gd name="T27" fmla="*/ 124 h 638"/>
                <a:gd name="T28" fmla="*/ 423 w 565"/>
                <a:gd name="T29" fmla="*/ 103 h 638"/>
                <a:gd name="T30" fmla="*/ 437 w 565"/>
                <a:gd name="T31" fmla="*/ 97 h 638"/>
                <a:gd name="T32" fmla="*/ 468 w 565"/>
                <a:gd name="T33" fmla="*/ 122 h 638"/>
                <a:gd name="T34" fmla="*/ 502 w 565"/>
                <a:gd name="T35" fmla="*/ 138 h 638"/>
                <a:gd name="T36" fmla="*/ 524 w 565"/>
                <a:gd name="T37" fmla="*/ 144 h 638"/>
                <a:gd name="T38" fmla="*/ 549 w 565"/>
                <a:gd name="T39" fmla="*/ 154 h 638"/>
                <a:gd name="T40" fmla="*/ 565 w 565"/>
                <a:gd name="T41" fmla="*/ 177 h 638"/>
                <a:gd name="T42" fmla="*/ 553 w 565"/>
                <a:gd name="T43" fmla="*/ 207 h 638"/>
                <a:gd name="T44" fmla="*/ 531 w 565"/>
                <a:gd name="T45" fmla="*/ 232 h 638"/>
                <a:gd name="T46" fmla="*/ 520 w 565"/>
                <a:gd name="T47" fmla="*/ 242 h 638"/>
                <a:gd name="T48" fmla="*/ 533 w 565"/>
                <a:gd name="T49" fmla="*/ 242 h 638"/>
                <a:gd name="T50" fmla="*/ 555 w 565"/>
                <a:gd name="T51" fmla="*/ 242 h 638"/>
                <a:gd name="T52" fmla="*/ 561 w 565"/>
                <a:gd name="T53" fmla="*/ 252 h 638"/>
                <a:gd name="T54" fmla="*/ 543 w 565"/>
                <a:gd name="T55" fmla="*/ 270 h 638"/>
                <a:gd name="T56" fmla="*/ 516 w 565"/>
                <a:gd name="T57" fmla="*/ 286 h 638"/>
                <a:gd name="T58" fmla="*/ 502 w 565"/>
                <a:gd name="T59" fmla="*/ 292 h 638"/>
                <a:gd name="T60" fmla="*/ 516 w 565"/>
                <a:gd name="T61" fmla="*/ 295 h 638"/>
                <a:gd name="T62" fmla="*/ 537 w 565"/>
                <a:gd name="T63" fmla="*/ 315 h 638"/>
                <a:gd name="T64" fmla="*/ 543 w 565"/>
                <a:gd name="T65" fmla="*/ 353 h 638"/>
                <a:gd name="T66" fmla="*/ 549 w 565"/>
                <a:gd name="T67" fmla="*/ 396 h 638"/>
                <a:gd name="T68" fmla="*/ 561 w 565"/>
                <a:gd name="T69" fmla="*/ 418 h 638"/>
                <a:gd name="T70" fmla="*/ 563 w 565"/>
                <a:gd name="T71" fmla="*/ 435 h 638"/>
                <a:gd name="T72" fmla="*/ 541 w 565"/>
                <a:gd name="T73" fmla="*/ 451 h 638"/>
                <a:gd name="T74" fmla="*/ 514 w 565"/>
                <a:gd name="T75" fmla="*/ 445 h 638"/>
                <a:gd name="T76" fmla="*/ 490 w 565"/>
                <a:gd name="T77" fmla="*/ 443 h 638"/>
                <a:gd name="T78" fmla="*/ 476 w 565"/>
                <a:gd name="T79" fmla="*/ 465 h 638"/>
                <a:gd name="T80" fmla="*/ 472 w 565"/>
                <a:gd name="T81" fmla="*/ 492 h 638"/>
                <a:gd name="T82" fmla="*/ 463 w 565"/>
                <a:gd name="T83" fmla="*/ 518 h 638"/>
                <a:gd name="T84" fmla="*/ 449 w 565"/>
                <a:gd name="T85" fmla="*/ 545 h 638"/>
                <a:gd name="T86" fmla="*/ 445 w 565"/>
                <a:gd name="T87" fmla="*/ 587 h 638"/>
                <a:gd name="T88" fmla="*/ 445 w 565"/>
                <a:gd name="T89" fmla="*/ 604 h 638"/>
                <a:gd name="T90" fmla="*/ 405 w 565"/>
                <a:gd name="T91" fmla="*/ 634 h 638"/>
                <a:gd name="T92" fmla="*/ 350 w 565"/>
                <a:gd name="T93" fmla="*/ 634 h 638"/>
                <a:gd name="T94" fmla="*/ 274 w 565"/>
                <a:gd name="T95" fmla="*/ 595 h 638"/>
                <a:gd name="T96" fmla="*/ 185 w 565"/>
                <a:gd name="T97" fmla="*/ 622 h 638"/>
                <a:gd name="T98" fmla="*/ 140 w 565"/>
                <a:gd name="T99" fmla="*/ 514 h 638"/>
                <a:gd name="T100" fmla="*/ 77 w 565"/>
                <a:gd name="T101" fmla="*/ 453 h 638"/>
                <a:gd name="T102" fmla="*/ 18 w 565"/>
                <a:gd name="T103" fmla="*/ 333 h 638"/>
                <a:gd name="T104" fmla="*/ 106 w 565"/>
                <a:gd name="T105" fmla="*/ 199 h 638"/>
                <a:gd name="T106" fmla="*/ 165 w 565"/>
                <a:gd name="T107" fmla="*/ 144 h 638"/>
                <a:gd name="T108" fmla="*/ 183 w 565"/>
                <a:gd name="T109" fmla="*/ 51 h 638"/>
                <a:gd name="T110" fmla="*/ 224 w 565"/>
                <a:gd name="T111" fmla="*/ 0 h 638"/>
                <a:gd name="T112" fmla="*/ 301 w 565"/>
                <a:gd name="T113" fmla="*/ 30 h 638"/>
                <a:gd name="T114" fmla="*/ 384 w 565"/>
                <a:gd name="T115" fmla="*/ 4 h 638"/>
                <a:gd name="T116" fmla="*/ 433 w 565"/>
                <a:gd name="T117" fmla="*/ 44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26" y="1935"/>
              <a:ext cx="283" cy="318"/>
            </a:xfrm>
            <a:custGeom>
              <a:avLst/>
              <a:gdLst>
                <a:gd name="T0" fmla="*/ 433 w 565"/>
                <a:gd name="T1" fmla="*/ 44 h 638"/>
                <a:gd name="T2" fmla="*/ 423 w 565"/>
                <a:gd name="T3" fmla="*/ 47 h 638"/>
                <a:gd name="T4" fmla="*/ 411 w 565"/>
                <a:gd name="T5" fmla="*/ 59 h 638"/>
                <a:gd name="T6" fmla="*/ 398 w 565"/>
                <a:gd name="T7" fmla="*/ 85 h 638"/>
                <a:gd name="T8" fmla="*/ 394 w 565"/>
                <a:gd name="T9" fmla="*/ 112 h 638"/>
                <a:gd name="T10" fmla="*/ 384 w 565"/>
                <a:gd name="T11" fmla="*/ 126 h 638"/>
                <a:gd name="T12" fmla="*/ 360 w 565"/>
                <a:gd name="T13" fmla="*/ 118 h 638"/>
                <a:gd name="T14" fmla="*/ 335 w 565"/>
                <a:gd name="T15" fmla="*/ 107 h 638"/>
                <a:gd name="T16" fmla="*/ 319 w 565"/>
                <a:gd name="T17" fmla="*/ 107 h 638"/>
                <a:gd name="T18" fmla="*/ 325 w 565"/>
                <a:gd name="T19" fmla="*/ 128 h 638"/>
                <a:gd name="T20" fmla="*/ 346 w 565"/>
                <a:gd name="T21" fmla="*/ 146 h 638"/>
                <a:gd name="T22" fmla="*/ 372 w 565"/>
                <a:gd name="T23" fmla="*/ 154 h 638"/>
                <a:gd name="T24" fmla="*/ 402 w 565"/>
                <a:gd name="T25" fmla="*/ 142 h 638"/>
                <a:gd name="T26" fmla="*/ 413 w 565"/>
                <a:gd name="T27" fmla="*/ 124 h 638"/>
                <a:gd name="T28" fmla="*/ 423 w 565"/>
                <a:gd name="T29" fmla="*/ 103 h 638"/>
                <a:gd name="T30" fmla="*/ 437 w 565"/>
                <a:gd name="T31" fmla="*/ 97 h 638"/>
                <a:gd name="T32" fmla="*/ 468 w 565"/>
                <a:gd name="T33" fmla="*/ 122 h 638"/>
                <a:gd name="T34" fmla="*/ 502 w 565"/>
                <a:gd name="T35" fmla="*/ 138 h 638"/>
                <a:gd name="T36" fmla="*/ 524 w 565"/>
                <a:gd name="T37" fmla="*/ 144 h 638"/>
                <a:gd name="T38" fmla="*/ 549 w 565"/>
                <a:gd name="T39" fmla="*/ 154 h 638"/>
                <a:gd name="T40" fmla="*/ 565 w 565"/>
                <a:gd name="T41" fmla="*/ 177 h 638"/>
                <a:gd name="T42" fmla="*/ 553 w 565"/>
                <a:gd name="T43" fmla="*/ 207 h 638"/>
                <a:gd name="T44" fmla="*/ 531 w 565"/>
                <a:gd name="T45" fmla="*/ 232 h 638"/>
                <a:gd name="T46" fmla="*/ 520 w 565"/>
                <a:gd name="T47" fmla="*/ 242 h 638"/>
                <a:gd name="T48" fmla="*/ 533 w 565"/>
                <a:gd name="T49" fmla="*/ 242 h 638"/>
                <a:gd name="T50" fmla="*/ 555 w 565"/>
                <a:gd name="T51" fmla="*/ 242 h 638"/>
                <a:gd name="T52" fmla="*/ 561 w 565"/>
                <a:gd name="T53" fmla="*/ 252 h 638"/>
                <a:gd name="T54" fmla="*/ 543 w 565"/>
                <a:gd name="T55" fmla="*/ 270 h 638"/>
                <a:gd name="T56" fmla="*/ 516 w 565"/>
                <a:gd name="T57" fmla="*/ 286 h 638"/>
                <a:gd name="T58" fmla="*/ 502 w 565"/>
                <a:gd name="T59" fmla="*/ 292 h 638"/>
                <a:gd name="T60" fmla="*/ 516 w 565"/>
                <a:gd name="T61" fmla="*/ 295 h 638"/>
                <a:gd name="T62" fmla="*/ 537 w 565"/>
                <a:gd name="T63" fmla="*/ 315 h 638"/>
                <a:gd name="T64" fmla="*/ 543 w 565"/>
                <a:gd name="T65" fmla="*/ 353 h 638"/>
                <a:gd name="T66" fmla="*/ 549 w 565"/>
                <a:gd name="T67" fmla="*/ 396 h 638"/>
                <a:gd name="T68" fmla="*/ 561 w 565"/>
                <a:gd name="T69" fmla="*/ 418 h 638"/>
                <a:gd name="T70" fmla="*/ 563 w 565"/>
                <a:gd name="T71" fmla="*/ 435 h 638"/>
                <a:gd name="T72" fmla="*/ 541 w 565"/>
                <a:gd name="T73" fmla="*/ 451 h 638"/>
                <a:gd name="T74" fmla="*/ 514 w 565"/>
                <a:gd name="T75" fmla="*/ 445 h 638"/>
                <a:gd name="T76" fmla="*/ 490 w 565"/>
                <a:gd name="T77" fmla="*/ 443 h 638"/>
                <a:gd name="T78" fmla="*/ 476 w 565"/>
                <a:gd name="T79" fmla="*/ 465 h 638"/>
                <a:gd name="T80" fmla="*/ 472 w 565"/>
                <a:gd name="T81" fmla="*/ 492 h 638"/>
                <a:gd name="T82" fmla="*/ 463 w 565"/>
                <a:gd name="T83" fmla="*/ 518 h 638"/>
                <a:gd name="T84" fmla="*/ 449 w 565"/>
                <a:gd name="T85" fmla="*/ 545 h 638"/>
                <a:gd name="T86" fmla="*/ 445 w 565"/>
                <a:gd name="T87" fmla="*/ 587 h 638"/>
                <a:gd name="T88" fmla="*/ 445 w 565"/>
                <a:gd name="T89" fmla="*/ 604 h 638"/>
                <a:gd name="T90" fmla="*/ 405 w 565"/>
                <a:gd name="T91" fmla="*/ 634 h 638"/>
                <a:gd name="T92" fmla="*/ 350 w 565"/>
                <a:gd name="T93" fmla="*/ 634 h 638"/>
                <a:gd name="T94" fmla="*/ 274 w 565"/>
                <a:gd name="T95" fmla="*/ 595 h 638"/>
                <a:gd name="T96" fmla="*/ 185 w 565"/>
                <a:gd name="T97" fmla="*/ 622 h 638"/>
                <a:gd name="T98" fmla="*/ 140 w 565"/>
                <a:gd name="T99" fmla="*/ 514 h 638"/>
                <a:gd name="T100" fmla="*/ 77 w 565"/>
                <a:gd name="T101" fmla="*/ 453 h 638"/>
                <a:gd name="T102" fmla="*/ 18 w 565"/>
                <a:gd name="T103" fmla="*/ 333 h 638"/>
                <a:gd name="T104" fmla="*/ 106 w 565"/>
                <a:gd name="T105" fmla="*/ 199 h 638"/>
                <a:gd name="T106" fmla="*/ 165 w 565"/>
                <a:gd name="T107" fmla="*/ 144 h 638"/>
                <a:gd name="T108" fmla="*/ 183 w 565"/>
                <a:gd name="T109" fmla="*/ 51 h 638"/>
                <a:gd name="T110" fmla="*/ 224 w 565"/>
                <a:gd name="T111" fmla="*/ 0 h 638"/>
                <a:gd name="T112" fmla="*/ 301 w 565"/>
                <a:gd name="T113" fmla="*/ 30 h 638"/>
                <a:gd name="T114" fmla="*/ 384 w 565"/>
                <a:gd name="T115" fmla="*/ 4 h 638"/>
                <a:gd name="T116" fmla="*/ 433 w 565"/>
                <a:gd name="T117" fmla="*/ 44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2" y="1616"/>
              <a:ext cx="383" cy="340"/>
            </a:xfrm>
            <a:custGeom>
              <a:avLst/>
              <a:gdLst>
                <a:gd name="T0" fmla="*/ 266 w 766"/>
                <a:gd name="T1" fmla="*/ 45 h 681"/>
                <a:gd name="T2" fmla="*/ 281 w 766"/>
                <a:gd name="T3" fmla="*/ 55 h 681"/>
                <a:gd name="T4" fmla="*/ 313 w 766"/>
                <a:gd name="T5" fmla="*/ 70 h 681"/>
                <a:gd name="T6" fmla="*/ 340 w 766"/>
                <a:gd name="T7" fmla="*/ 88 h 681"/>
                <a:gd name="T8" fmla="*/ 384 w 766"/>
                <a:gd name="T9" fmla="*/ 100 h 681"/>
                <a:gd name="T10" fmla="*/ 419 w 766"/>
                <a:gd name="T11" fmla="*/ 114 h 681"/>
                <a:gd name="T12" fmla="*/ 441 w 766"/>
                <a:gd name="T13" fmla="*/ 137 h 681"/>
                <a:gd name="T14" fmla="*/ 457 w 766"/>
                <a:gd name="T15" fmla="*/ 165 h 681"/>
                <a:gd name="T16" fmla="*/ 482 w 766"/>
                <a:gd name="T17" fmla="*/ 204 h 681"/>
                <a:gd name="T18" fmla="*/ 506 w 766"/>
                <a:gd name="T19" fmla="*/ 236 h 681"/>
                <a:gd name="T20" fmla="*/ 531 w 766"/>
                <a:gd name="T21" fmla="*/ 277 h 681"/>
                <a:gd name="T22" fmla="*/ 549 w 766"/>
                <a:gd name="T23" fmla="*/ 316 h 681"/>
                <a:gd name="T24" fmla="*/ 551 w 766"/>
                <a:gd name="T25" fmla="*/ 342 h 681"/>
                <a:gd name="T26" fmla="*/ 563 w 766"/>
                <a:gd name="T27" fmla="*/ 368 h 681"/>
                <a:gd name="T28" fmla="*/ 606 w 766"/>
                <a:gd name="T29" fmla="*/ 385 h 681"/>
                <a:gd name="T30" fmla="*/ 646 w 766"/>
                <a:gd name="T31" fmla="*/ 399 h 681"/>
                <a:gd name="T32" fmla="*/ 671 w 766"/>
                <a:gd name="T33" fmla="*/ 427 h 681"/>
                <a:gd name="T34" fmla="*/ 693 w 766"/>
                <a:gd name="T35" fmla="*/ 448 h 681"/>
                <a:gd name="T36" fmla="*/ 716 w 766"/>
                <a:gd name="T37" fmla="*/ 464 h 681"/>
                <a:gd name="T38" fmla="*/ 732 w 766"/>
                <a:gd name="T39" fmla="*/ 486 h 681"/>
                <a:gd name="T40" fmla="*/ 724 w 766"/>
                <a:gd name="T41" fmla="*/ 499 h 681"/>
                <a:gd name="T42" fmla="*/ 689 w 766"/>
                <a:gd name="T43" fmla="*/ 503 h 681"/>
                <a:gd name="T44" fmla="*/ 644 w 766"/>
                <a:gd name="T45" fmla="*/ 499 h 681"/>
                <a:gd name="T46" fmla="*/ 610 w 766"/>
                <a:gd name="T47" fmla="*/ 496 h 681"/>
                <a:gd name="T48" fmla="*/ 610 w 766"/>
                <a:gd name="T49" fmla="*/ 498 h 681"/>
                <a:gd name="T50" fmla="*/ 632 w 766"/>
                <a:gd name="T51" fmla="*/ 507 h 681"/>
                <a:gd name="T52" fmla="*/ 657 w 766"/>
                <a:gd name="T53" fmla="*/ 523 h 681"/>
                <a:gd name="T54" fmla="*/ 671 w 766"/>
                <a:gd name="T55" fmla="*/ 539 h 681"/>
                <a:gd name="T56" fmla="*/ 707 w 766"/>
                <a:gd name="T57" fmla="*/ 559 h 681"/>
                <a:gd name="T58" fmla="*/ 736 w 766"/>
                <a:gd name="T59" fmla="*/ 578 h 681"/>
                <a:gd name="T60" fmla="*/ 754 w 766"/>
                <a:gd name="T61" fmla="*/ 602 h 681"/>
                <a:gd name="T62" fmla="*/ 766 w 766"/>
                <a:gd name="T63" fmla="*/ 622 h 681"/>
                <a:gd name="T64" fmla="*/ 758 w 766"/>
                <a:gd name="T65" fmla="*/ 631 h 681"/>
                <a:gd name="T66" fmla="*/ 730 w 766"/>
                <a:gd name="T67" fmla="*/ 647 h 681"/>
                <a:gd name="T68" fmla="*/ 705 w 766"/>
                <a:gd name="T69" fmla="*/ 659 h 681"/>
                <a:gd name="T70" fmla="*/ 697 w 766"/>
                <a:gd name="T71" fmla="*/ 665 h 681"/>
                <a:gd name="T72" fmla="*/ 689 w 766"/>
                <a:gd name="T73" fmla="*/ 673 h 681"/>
                <a:gd name="T74" fmla="*/ 681 w 766"/>
                <a:gd name="T75" fmla="*/ 677 h 681"/>
                <a:gd name="T76" fmla="*/ 679 w 766"/>
                <a:gd name="T77" fmla="*/ 681 h 681"/>
                <a:gd name="T78" fmla="*/ 632 w 766"/>
                <a:gd name="T79" fmla="*/ 641 h 681"/>
                <a:gd name="T80" fmla="*/ 500 w 766"/>
                <a:gd name="T81" fmla="*/ 671 h 681"/>
                <a:gd name="T82" fmla="*/ 431 w 766"/>
                <a:gd name="T83" fmla="*/ 645 h 681"/>
                <a:gd name="T84" fmla="*/ 356 w 766"/>
                <a:gd name="T85" fmla="*/ 633 h 681"/>
                <a:gd name="T86" fmla="*/ 297 w 766"/>
                <a:gd name="T87" fmla="*/ 592 h 681"/>
                <a:gd name="T88" fmla="*/ 230 w 766"/>
                <a:gd name="T89" fmla="*/ 513 h 681"/>
                <a:gd name="T90" fmla="*/ 197 w 766"/>
                <a:gd name="T91" fmla="*/ 407 h 681"/>
                <a:gd name="T92" fmla="*/ 144 w 766"/>
                <a:gd name="T93" fmla="*/ 269 h 681"/>
                <a:gd name="T94" fmla="*/ 83 w 766"/>
                <a:gd name="T95" fmla="*/ 257 h 681"/>
                <a:gd name="T96" fmla="*/ 0 w 766"/>
                <a:gd name="T97" fmla="*/ 220 h 681"/>
                <a:gd name="T98" fmla="*/ 69 w 766"/>
                <a:gd name="T99" fmla="*/ 124 h 681"/>
                <a:gd name="T100" fmla="*/ 122 w 766"/>
                <a:gd name="T101" fmla="*/ 100 h 681"/>
                <a:gd name="T102" fmla="*/ 203 w 766"/>
                <a:gd name="T103" fmla="*/ 76 h 681"/>
                <a:gd name="T104" fmla="*/ 262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02" y="1616"/>
              <a:ext cx="383" cy="340"/>
            </a:xfrm>
            <a:custGeom>
              <a:avLst/>
              <a:gdLst>
                <a:gd name="T0" fmla="*/ 266 w 766"/>
                <a:gd name="T1" fmla="*/ 45 h 681"/>
                <a:gd name="T2" fmla="*/ 281 w 766"/>
                <a:gd name="T3" fmla="*/ 55 h 681"/>
                <a:gd name="T4" fmla="*/ 313 w 766"/>
                <a:gd name="T5" fmla="*/ 70 h 681"/>
                <a:gd name="T6" fmla="*/ 340 w 766"/>
                <a:gd name="T7" fmla="*/ 88 h 681"/>
                <a:gd name="T8" fmla="*/ 384 w 766"/>
                <a:gd name="T9" fmla="*/ 100 h 681"/>
                <a:gd name="T10" fmla="*/ 419 w 766"/>
                <a:gd name="T11" fmla="*/ 114 h 681"/>
                <a:gd name="T12" fmla="*/ 441 w 766"/>
                <a:gd name="T13" fmla="*/ 137 h 681"/>
                <a:gd name="T14" fmla="*/ 457 w 766"/>
                <a:gd name="T15" fmla="*/ 165 h 681"/>
                <a:gd name="T16" fmla="*/ 482 w 766"/>
                <a:gd name="T17" fmla="*/ 204 h 681"/>
                <a:gd name="T18" fmla="*/ 506 w 766"/>
                <a:gd name="T19" fmla="*/ 236 h 681"/>
                <a:gd name="T20" fmla="*/ 531 w 766"/>
                <a:gd name="T21" fmla="*/ 277 h 681"/>
                <a:gd name="T22" fmla="*/ 549 w 766"/>
                <a:gd name="T23" fmla="*/ 316 h 681"/>
                <a:gd name="T24" fmla="*/ 551 w 766"/>
                <a:gd name="T25" fmla="*/ 342 h 681"/>
                <a:gd name="T26" fmla="*/ 563 w 766"/>
                <a:gd name="T27" fmla="*/ 368 h 681"/>
                <a:gd name="T28" fmla="*/ 606 w 766"/>
                <a:gd name="T29" fmla="*/ 385 h 681"/>
                <a:gd name="T30" fmla="*/ 646 w 766"/>
                <a:gd name="T31" fmla="*/ 399 h 681"/>
                <a:gd name="T32" fmla="*/ 671 w 766"/>
                <a:gd name="T33" fmla="*/ 427 h 681"/>
                <a:gd name="T34" fmla="*/ 693 w 766"/>
                <a:gd name="T35" fmla="*/ 448 h 681"/>
                <a:gd name="T36" fmla="*/ 716 w 766"/>
                <a:gd name="T37" fmla="*/ 464 h 681"/>
                <a:gd name="T38" fmla="*/ 732 w 766"/>
                <a:gd name="T39" fmla="*/ 486 h 681"/>
                <a:gd name="T40" fmla="*/ 724 w 766"/>
                <a:gd name="T41" fmla="*/ 499 h 681"/>
                <a:gd name="T42" fmla="*/ 689 w 766"/>
                <a:gd name="T43" fmla="*/ 503 h 681"/>
                <a:gd name="T44" fmla="*/ 644 w 766"/>
                <a:gd name="T45" fmla="*/ 499 h 681"/>
                <a:gd name="T46" fmla="*/ 610 w 766"/>
                <a:gd name="T47" fmla="*/ 496 h 681"/>
                <a:gd name="T48" fmla="*/ 610 w 766"/>
                <a:gd name="T49" fmla="*/ 498 h 681"/>
                <a:gd name="T50" fmla="*/ 632 w 766"/>
                <a:gd name="T51" fmla="*/ 507 h 681"/>
                <a:gd name="T52" fmla="*/ 657 w 766"/>
                <a:gd name="T53" fmla="*/ 523 h 681"/>
                <a:gd name="T54" fmla="*/ 671 w 766"/>
                <a:gd name="T55" fmla="*/ 539 h 681"/>
                <a:gd name="T56" fmla="*/ 707 w 766"/>
                <a:gd name="T57" fmla="*/ 559 h 681"/>
                <a:gd name="T58" fmla="*/ 736 w 766"/>
                <a:gd name="T59" fmla="*/ 578 h 681"/>
                <a:gd name="T60" fmla="*/ 754 w 766"/>
                <a:gd name="T61" fmla="*/ 602 h 681"/>
                <a:gd name="T62" fmla="*/ 766 w 766"/>
                <a:gd name="T63" fmla="*/ 622 h 681"/>
                <a:gd name="T64" fmla="*/ 758 w 766"/>
                <a:gd name="T65" fmla="*/ 631 h 681"/>
                <a:gd name="T66" fmla="*/ 730 w 766"/>
                <a:gd name="T67" fmla="*/ 647 h 681"/>
                <a:gd name="T68" fmla="*/ 705 w 766"/>
                <a:gd name="T69" fmla="*/ 659 h 681"/>
                <a:gd name="T70" fmla="*/ 697 w 766"/>
                <a:gd name="T71" fmla="*/ 665 h 681"/>
                <a:gd name="T72" fmla="*/ 689 w 766"/>
                <a:gd name="T73" fmla="*/ 673 h 681"/>
                <a:gd name="T74" fmla="*/ 681 w 766"/>
                <a:gd name="T75" fmla="*/ 677 h 681"/>
                <a:gd name="T76" fmla="*/ 679 w 766"/>
                <a:gd name="T77" fmla="*/ 681 h 681"/>
                <a:gd name="T78" fmla="*/ 632 w 766"/>
                <a:gd name="T79" fmla="*/ 641 h 681"/>
                <a:gd name="T80" fmla="*/ 500 w 766"/>
                <a:gd name="T81" fmla="*/ 671 h 681"/>
                <a:gd name="T82" fmla="*/ 431 w 766"/>
                <a:gd name="T83" fmla="*/ 645 h 681"/>
                <a:gd name="T84" fmla="*/ 356 w 766"/>
                <a:gd name="T85" fmla="*/ 633 h 681"/>
                <a:gd name="T86" fmla="*/ 297 w 766"/>
                <a:gd name="T87" fmla="*/ 592 h 681"/>
                <a:gd name="T88" fmla="*/ 230 w 766"/>
                <a:gd name="T89" fmla="*/ 513 h 681"/>
                <a:gd name="T90" fmla="*/ 197 w 766"/>
                <a:gd name="T91" fmla="*/ 407 h 681"/>
                <a:gd name="T92" fmla="*/ 144 w 766"/>
                <a:gd name="T93" fmla="*/ 269 h 681"/>
                <a:gd name="T94" fmla="*/ 83 w 766"/>
                <a:gd name="T95" fmla="*/ 257 h 681"/>
                <a:gd name="T96" fmla="*/ 0 w 766"/>
                <a:gd name="T97" fmla="*/ 220 h 681"/>
                <a:gd name="T98" fmla="*/ 69 w 766"/>
                <a:gd name="T99" fmla="*/ 124 h 681"/>
                <a:gd name="T100" fmla="*/ 122 w 766"/>
                <a:gd name="T101" fmla="*/ 100 h 681"/>
                <a:gd name="T102" fmla="*/ 203 w 766"/>
                <a:gd name="T103" fmla="*/ 76 h 681"/>
                <a:gd name="T104" fmla="*/ 262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28" y="1866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2 w 116"/>
                <a:gd name="T3" fmla="*/ 6 h 156"/>
                <a:gd name="T4" fmla="*/ 8 w 116"/>
                <a:gd name="T5" fmla="*/ 18 h 156"/>
                <a:gd name="T6" fmla="*/ 13 w 116"/>
                <a:gd name="T7" fmla="*/ 34 h 156"/>
                <a:gd name="T8" fmla="*/ 19 w 116"/>
                <a:gd name="T9" fmla="*/ 52 h 156"/>
                <a:gd name="T10" fmla="*/ 21 w 116"/>
                <a:gd name="T11" fmla="*/ 65 h 156"/>
                <a:gd name="T12" fmla="*/ 23 w 116"/>
                <a:gd name="T13" fmla="*/ 83 h 156"/>
                <a:gd name="T14" fmla="*/ 31 w 116"/>
                <a:gd name="T15" fmla="*/ 103 h 156"/>
                <a:gd name="T16" fmla="*/ 41 w 116"/>
                <a:gd name="T17" fmla="*/ 121 h 156"/>
                <a:gd name="T18" fmla="*/ 47 w 116"/>
                <a:gd name="T19" fmla="*/ 136 h 156"/>
                <a:gd name="T20" fmla="*/ 49 w 116"/>
                <a:gd name="T21" fmla="*/ 142 h 156"/>
                <a:gd name="T22" fmla="*/ 59 w 116"/>
                <a:gd name="T23" fmla="*/ 148 h 156"/>
                <a:gd name="T24" fmla="*/ 69 w 116"/>
                <a:gd name="T25" fmla="*/ 154 h 156"/>
                <a:gd name="T26" fmla="*/ 82 w 116"/>
                <a:gd name="T27" fmla="*/ 156 h 156"/>
                <a:gd name="T28" fmla="*/ 94 w 116"/>
                <a:gd name="T29" fmla="*/ 156 h 156"/>
                <a:gd name="T30" fmla="*/ 106 w 116"/>
                <a:gd name="T31" fmla="*/ 150 h 156"/>
                <a:gd name="T32" fmla="*/ 114 w 116"/>
                <a:gd name="T33" fmla="*/ 138 h 156"/>
                <a:gd name="T34" fmla="*/ 116 w 116"/>
                <a:gd name="T35" fmla="*/ 123 h 156"/>
                <a:gd name="T36" fmla="*/ 108 w 116"/>
                <a:gd name="T37" fmla="*/ 107 h 156"/>
                <a:gd name="T38" fmla="*/ 94 w 116"/>
                <a:gd name="T39" fmla="*/ 91 h 156"/>
                <a:gd name="T40" fmla="*/ 76 w 116"/>
                <a:gd name="T41" fmla="*/ 77 h 156"/>
                <a:gd name="T42" fmla="*/ 59 w 116"/>
                <a:gd name="T43" fmla="*/ 65 h 156"/>
                <a:gd name="T44" fmla="*/ 43 w 116"/>
                <a:gd name="T45" fmla="*/ 54 h 156"/>
                <a:gd name="T46" fmla="*/ 37 w 116"/>
                <a:gd name="T47" fmla="*/ 46 h 156"/>
                <a:gd name="T48" fmla="*/ 31 w 116"/>
                <a:gd name="T49" fmla="*/ 34 h 156"/>
                <a:gd name="T50" fmla="*/ 21 w 116"/>
                <a:gd name="T51" fmla="*/ 22 h 156"/>
                <a:gd name="T52" fmla="*/ 12 w 116"/>
                <a:gd name="T53" fmla="*/ 12 h 156"/>
                <a:gd name="T54" fmla="*/ 2 w 116"/>
                <a:gd name="T55" fmla="*/ 4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28" y="1866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2 w 116"/>
                <a:gd name="T3" fmla="*/ 6 h 156"/>
                <a:gd name="T4" fmla="*/ 8 w 116"/>
                <a:gd name="T5" fmla="*/ 18 h 156"/>
                <a:gd name="T6" fmla="*/ 13 w 116"/>
                <a:gd name="T7" fmla="*/ 34 h 156"/>
                <a:gd name="T8" fmla="*/ 19 w 116"/>
                <a:gd name="T9" fmla="*/ 52 h 156"/>
                <a:gd name="T10" fmla="*/ 21 w 116"/>
                <a:gd name="T11" fmla="*/ 65 h 156"/>
                <a:gd name="T12" fmla="*/ 23 w 116"/>
                <a:gd name="T13" fmla="*/ 83 h 156"/>
                <a:gd name="T14" fmla="*/ 31 w 116"/>
                <a:gd name="T15" fmla="*/ 103 h 156"/>
                <a:gd name="T16" fmla="*/ 41 w 116"/>
                <a:gd name="T17" fmla="*/ 121 h 156"/>
                <a:gd name="T18" fmla="*/ 47 w 116"/>
                <a:gd name="T19" fmla="*/ 136 h 156"/>
                <a:gd name="T20" fmla="*/ 49 w 116"/>
                <a:gd name="T21" fmla="*/ 142 h 156"/>
                <a:gd name="T22" fmla="*/ 59 w 116"/>
                <a:gd name="T23" fmla="*/ 148 h 156"/>
                <a:gd name="T24" fmla="*/ 69 w 116"/>
                <a:gd name="T25" fmla="*/ 154 h 156"/>
                <a:gd name="T26" fmla="*/ 82 w 116"/>
                <a:gd name="T27" fmla="*/ 156 h 156"/>
                <a:gd name="T28" fmla="*/ 94 w 116"/>
                <a:gd name="T29" fmla="*/ 156 h 156"/>
                <a:gd name="T30" fmla="*/ 106 w 116"/>
                <a:gd name="T31" fmla="*/ 150 h 156"/>
                <a:gd name="T32" fmla="*/ 114 w 116"/>
                <a:gd name="T33" fmla="*/ 138 h 156"/>
                <a:gd name="T34" fmla="*/ 116 w 116"/>
                <a:gd name="T35" fmla="*/ 123 h 156"/>
                <a:gd name="T36" fmla="*/ 108 w 116"/>
                <a:gd name="T37" fmla="*/ 107 h 156"/>
                <a:gd name="T38" fmla="*/ 94 w 116"/>
                <a:gd name="T39" fmla="*/ 91 h 156"/>
                <a:gd name="T40" fmla="*/ 76 w 116"/>
                <a:gd name="T41" fmla="*/ 77 h 156"/>
                <a:gd name="T42" fmla="*/ 59 w 116"/>
                <a:gd name="T43" fmla="*/ 65 h 156"/>
                <a:gd name="T44" fmla="*/ 43 w 116"/>
                <a:gd name="T45" fmla="*/ 54 h 156"/>
                <a:gd name="T46" fmla="*/ 37 w 116"/>
                <a:gd name="T47" fmla="*/ 46 h 156"/>
                <a:gd name="T48" fmla="*/ 31 w 116"/>
                <a:gd name="T49" fmla="*/ 34 h 156"/>
                <a:gd name="T50" fmla="*/ 21 w 116"/>
                <a:gd name="T51" fmla="*/ 22 h 156"/>
                <a:gd name="T52" fmla="*/ 12 w 116"/>
                <a:gd name="T53" fmla="*/ 12 h 156"/>
                <a:gd name="T54" fmla="*/ 2 w 116"/>
                <a:gd name="T55" fmla="*/ 4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94" y="1758"/>
              <a:ext cx="37" cy="32"/>
            </a:xfrm>
            <a:custGeom>
              <a:avLst/>
              <a:gdLst>
                <a:gd name="T0" fmla="*/ 0 w 75"/>
                <a:gd name="T1" fmla="*/ 45 h 63"/>
                <a:gd name="T2" fmla="*/ 33 w 75"/>
                <a:gd name="T3" fmla="*/ 0 h 63"/>
                <a:gd name="T4" fmla="*/ 73 w 75"/>
                <a:gd name="T5" fmla="*/ 14 h 63"/>
                <a:gd name="T6" fmla="*/ 75 w 75"/>
                <a:gd name="T7" fmla="*/ 49 h 63"/>
                <a:gd name="T8" fmla="*/ 32 w 75"/>
                <a:gd name="T9" fmla="*/ 63 h 63"/>
                <a:gd name="T10" fmla="*/ 0 w 75"/>
                <a:gd name="T11" fmla="*/ 45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94" y="1758"/>
              <a:ext cx="37" cy="32"/>
            </a:xfrm>
            <a:custGeom>
              <a:avLst/>
              <a:gdLst>
                <a:gd name="T0" fmla="*/ 0 w 75"/>
                <a:gd name="T1" fmla="*/ 45 h 63"/>
                <a:gd name="T2" fmla="*/ 33 w 75"/>
                <a:gd name="T3" fmla="*/ 0 h 63"/>
                <a:gd name="T4" fmla="*/ 73 w 75"/>
                <a:gd name="T5" fmla="*/ 14 h 63"/>
                <a:gd name="T6" fmla="*/ 75 w 75"/>
                <a:gd name="T7" fmla="*/ 49 h 63"/>
                <a:gd name="T8" fmla="*/ 32 w 75"/>
                <a:gd name="T9" fmla="*/ 63 h 63"/>
                <a:gd name="T10" fmla="*/ 0 w 75"/>
                <a:gd name="T11" fmla="*/ 45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48" y="1775"/>
              <a:ext cx="37" cy="52"/>
            </a:xfrm>
            <a:custGeom>
              <a:avLst/>
              <a:gdLst>
                <a:gd name="T0" fmla="*/ 0 w 73"/>
                <a:gd name="T1" fmla="*/ 40 h 105"/>
                <a:gd name="T2" fmla="*/ 34 w 73"/>
                <a:gd name="T3" fmla="*/ 0 h 105"/>
                <a:gd name="T4" fmla="*/ 63 w 73"/>
                <a:gd name="T5" fmla="*/ 48 h 105"/>
                <a:gd name="T6" fmla="*/ 73 w 73"/>
                <a:gd name="T7" fmla="*/ 105 h 105"/>
                <a:gd name="T8" fmla="*/ 34 w 73"/>
                <a:gd name="T9" fmla="*/ 77 h 105"/>
                <a:gd name="T10" fmla="*/ 0 w 73"/>
                <a:gd name="T11" fmla="*/ 4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48" y="1775"/>
              <a:ext cx="37" cy="52"/>
            </a:xfrm>
            <a:custGeom>
              <a:avLst/>
              <a:gdLst>
                <a:gd name="T0" fmla="*/ 0 w 73"/>
                <a:gd name="T1" fmla="*/ 40 h 105"/>
                <a:gd name="T2" fmla="*/ 34 w 73"/>
                <a:gd name="T3" fmla="*/ 0 h 105"/>
                <a:gd name="T4" fmla="*/ 63 w 73"/>
                <a:gd name="T5" fmla="*/ 48 h 105"/>
                <a:gd name="T6" fmla="*/ 73 w 73"/>
                <a:gd name="T7" fmla="*/ 105 h 105"/>
                <a:gd name="T8" fmla="*/ 34 w 73"/>
                <a:gd name="T9" fmla="*/ 77 h 105"/>
                <a:gd name="T10" fmla="*/ 0 w 73"/>
                <a:gd name="T11" fmla="*/ 4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1" y="1368"/>
              <a:ext cx="493" cy="331"/>
            </a:xfrm>
            <a:custGeom>
              <a:avLst/>
              <a:gdLst>
                <a:gd name="T0" fmla="*/ 327 w 987"/>
                <a:gd name="T1" fmla="*/ 2 h 663"/>
                <a:gd name="T2" fmla="*/ 353 w 987"/>
                <a:gd name="T3" fmla="*/ 13 h 663"/>
                <a:gd name="T4" fmla="*/ 384 w 987"/>
                <a:gd name="T5" fmla="*/ 21 h 663"/>
                <a:gd name="T6" fmla="*/ 414 w 987"/>
                <a:gd name="T7" fmla="*/ 9 h 663"/>
                <a:gd name="T8" fmla="*/ 447 w 987"/>
                <a:gd name="T9" fmla="*/ 2 h 663"/>
                <a:gd name="T10" fmla="*/ 479 w 987"/>
                <a:gd name="T11" fmla="*/ 23 h 663"/>
                <a:gd name="T12" fmla="*/ 500 w 987"/>
                <a:gd name="T13" fmla="*/ 63 h 663"/>
                <a:gd name="T14" fmla="*/ 504 w 987"/>
                <a:gd name="T15" fmla="*/ 98 h 663"/>
                <a:gd name="T16" fmla="*/ 512 w 987"/>
                <a:gd name="T17" fmla="*/ 129 h 663"/>
                <a:gd name="T18" fmla="*/ 534 w 987"/>
                <a:gd name="T19" fmla="*/ 151 h 663"/>
                <a:gd name="T20" fmla="*/ 567 w 987"/>
                <a:gd name="T21" fmla="*/ 157 h 663"/>
                <a:gd name="T22" fmla="*/ 599 w 987"/>
                <a:gd name="T23" fmla="*/ 153 h 663"/>
                <a:gd name="T24" fmla="*/ 617 w 987"/>
                <a:gd name="T25" fmla="*/ 133 h 663"/>
                <a:gd name="T26" fmla="*/ 642 w 987"/>
                <a:gd name="T27" fmla="*/ 96 h 663"/>
                <a:gd name="T28" fmla="*/ 668 w 987"/>
                <a:gd name="T29" fmla="*/ 61 h 663"/>
                <a:gd name="T30" fmla="*/ 703 w 987"/>
                <a:gd name="T31" fmla="*/ 27 h 663"/>
                <a:gd name="T32" fmla="*/ 737 w 987"/>
                <a:gd name="T33" fmla="*/ 9 h 663"/>
                <a:gd name="T34" fmla="*/ 764 w 987"/>
                <a:gd name="T35" fmla="*/ 19 h 663"/>
                <a:gd name="T36" fmla="*/ 802 w 987"/>
                <a:gd name="T37" fmla="*/ 37 h 663"/>
                <a:gd name="T38" fmla="*/ 851 w 987"/>
                <a:gd name="T39" fmla="*/ 47 h 663"/>
                <a:gd name="T40" fmla="*/ 896 w 987"/>
                <a:gd name="T41" fmla="*/ 37 h 663"/>
                <a:gd name="T42" fmla="*/ 937 w 987"/>
                <a:gd name="T43" fmla="*/ 29 h 663"/>
                <a:gd name="T44" fmla="*/ 967 w 987"/>
                <a:gd name="T45" fmla="*/ 21 h 663"/>
                <a:gd name="T46" fmla="*/ 985 w 987"/>
                <a:gd name="T47" fmla="*/ 21 h 663"/>
                <a:gd name="T48" fmla="*/ 987 w 987"/>
                <a:gd name="T49" fmla="*/ 51 h 663"/>
                <a:gd name="T50" fmla="*/ 983 w 987"/>
                <a:gd name="T51" fmla="*/ 92 h 663"/>
                <a:gd name="T52" fmla="*/ 973 w 987"/>
                <a:gd name="T53" fmla="*/ 124 h 663"/>
                <a:gd name="T54" fmla="*/ 951 w 987"/>
                <a:gd name="T55" fmla="*/ 128 h 663"/>
                <a:gd name="T56" fmla="*/ 926 w 987"/>
                <a:gd name="T57" fmla="*/ 124 h 663"/>
                <a:gd name="T58" fmla="*/ 902 w 987"/>
                <a:gd name="T59" fmla="*/ 131 h 663"/>
                <a:gd name="T60" fmla="*/ 865 w 987"/>
                <a:gd name="T61" fmla="*/ 167 h 663"/>
                <a:gd name="T62" fmla="*/ 821 w 987"/>
                <a:gd name="T63" fmla="*/ 198 h 663"/>
                <a:gd name="T64" fmla="*/ 792 w 987"/>
                <a:gd name="T65" fmla="*/ 206 h 663"/>
                <a:gd name="T66" fmla="*/ 766 w 987"/>
                <a:gd name="T67" fmla="*/ 208 h 663"/>
                <a:gd name="T68" fmla="*/ 758 w 987"/>
                <a:gd name="T69" fmla="*/ 222 h 663"/>
                <a:gd name="T70" fmla="*/ 764 w 987"/>
                <a:gd name="T71" fmla="*/ 253 h 663"/>
                <a:gd name="T72" fmla="*/ 760 w 987"/>
                <a:gd name="T73" fmla="*/ 289 h 663"/>
                <a:gd name="T74" fmla="*/ 743 w 987"/>
                <a:gd name="T75" fmla="*/ 311 h 663"/>
                <a:gd name="T76" fmla="*/ 709 w 987"/>
                <a:gd name="T77" fmla="*/ 316 h 663"/>
                <a:gd name="T78" fmla="*/ 685 w 987"/>
                <a:gd name="T79" fmla="*/ 318 h 663"/>
                <a:gd name="T80" fmla="*/ 682 w 987"/>
                <a:gd name="T81" fmla="*/ 338 h 663"/>
                <a:gd name="T82" fmla="*/ 682 w 987"/>
                <a:gd name="T83" fmla="*/ 374 h 663"/>
                <a:gd name="T84" fmla="*/ 674 w 987"/>
                <a:gd name="T85" fmla="*/ 405 h 663"/>
                <a:gd name="T86" fmla="*/ 654 w 987"/>
                <a:gd name="T87" fmla="*/ 425 h 663"/>
                <a:gd name="T88" fmla="*/ 630 w 987"/>
                <a:gd name="T89" fmla="*/ 444 h 663"/>
                <a:gd name="T90" fmla="*/ 622 w 987"/>
                <a:gd name="T91" fmla="*/ 474 h 663"/>
                <a:gd name="T92" fmla="*/ 609 w 987"/>
                <a:gd name="T93" fmla="*/ 494 h 663"/>
                <a:gd name="T94" fmla="*/ 558 w 987"/>
                <a:gd name="T95" fmla="*/ 511 h 663"/>
                <a:gd name="T96" fmla="*/ 518 w 987"/>
                <a:gd name="T97" fmla="*/ 572 h 663"/>
                <a:gd name="T98" fmla="*/ 424 w 987"/>
                <a:gd name="T99" fmla="*/ 594 h 663"/>
                <a:gd name="T100" fmla="*/ 357 w 987"/>
                <a:gd name="T101" fmla="*/ 627 h 663"/>
                <a:gd name="T102" fmla="*/ 266 w 987"/>
                <a:gd name="T103" fmla="*/ 578 h 663"/>
                <a:gd name="T104" fmla="*/ 209 w 987"/>
                <a:gd name="T105" fmla="*/ 643 h 663"/>
                <a:gd name="T106" fmla="*/ 54 w 987"/>
                <a:gd name="T107" fmla="*/ 610 h 663"/>
                <a:gd name="T108" fmla="*/ 0 w 987"/>
                <a:gd name="T109" fmla="*/ 562 h 663"/>
                <a:gd name="T110" fmla="*/ 59 w 987"/>
                <a:gd name="T111" fmla="*/ 395 h 663"/>
                <a:gd name="T112" fmla="*/ 32 w 987"/>
                <a:gd name="T113" fmla="*/ 313 h 663"/>
                <a:gd name="T114" fmla="*/ 107 w 987"/>
                <a:gd name="T115" fmla="*/ 181 h 663"/>
                <a:gd name="T116" fmla="*/ 201 w 987"/>
                <a:gd name="T117" fmla="*/ 88 h 663"/>
                <a:gd name="T118" fmla="*/ 323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1" y="1368"/>
              <a:ext cx="493" cy="331"/>
            </a:xfrm>
            <a:custGeom>
              <a:avLst/>
              <a:gdLst>
                <a:gd name="T0" fmla="*/ 327 w 987"/>
                <a:gd name="T1" fmla="*/ 2 h 663"/>
                <a:gd name="T2" fmla="*/ 353 w 987"/>
                <a:gd name="T3" fmla="*/ 13 h 663"/>
                <a:gd name="T4" fmla="*/ 384 w 987"/>
                <a:gd name="T5" fmla="*/ 21 h 663"/>
                <a:gd name="T6" fmla="*/ 414 w 987"/>
                <a:gd name="T7" fmla="*/ 9 h 663"/>
                <a:gd name="T8" fmla="*/ 447 w 987"/>
                <a:gd name="T9" fmla="*/ 2 h 663"/>
                <a:gd name="T10" fmla="*/ 479 w 987"/>
                <a:gd name="T11" fmla="*/ 23 h 663"/>
                <a:gd name="T12" fmla="*/ 500 w 987"/>
                <a:gd name="T13" fmla="*/ 63 h 663"/>
                <a:gd name="T14" fmla="*/ 504 w 987"/>
                <a:gd name="T15" fmla="*/ 98 h 663"/>
                <a:gd name="T16" fmla="*/ 512 w 987"/>
                <a:gd name="T17" fmla="*/ 129 h 663"/>
                <a:gd name="T18" fmla="*/ 534 w 987"/>
                <a:gd name="T19" fmla="*/ 151 h 663"/>
                <a:gd name="T20" fmla="*/ 567 w 987"/>
                <a:gd name="T21" fmla="*/ 157 h 663"/>
                <a:gd name="T22" fmla="*/ 599 w 987"/>
                <a:gd name="T23" fmla="*/ 153 h 663"/>
                <a:gd name="T24" fmla="*/ 617 w 987"/>
                <a:gd name="T25" fmla="*/ 133 h 663"/>
                <a:gd name="T26" fmla="*/ 642 w 987"/>
                <a:gd name="T27" fmla="*/ 96 h 663"/>
                <a:gd name="T28" fmla="*/ 668 w 987"/>
                <a:gd name="T29" fmla="*/ 61 h 663"/>
                <a:gd name="T30" fmla="*/ 703 w 987"/>
                <a:gd name="T31" fmla="*/ 27 h 663"/>
                <a:gd name="T32" fmla="*/ 737 w 987"/>
                <a:gd name="T33" fmla="*/ 9 h 663"/>
                <a:gd name="T34" fmla="*/ 764 w 987"/>
                <a:gd name="T35" fmla="*/ 19 h 663"/>
                <a:gd name="T36" fmla="*/ 802 w 987"/>
                <a:gd name="T37" fmla="*/ 37 h 663"/>
                <a:gd name="T38" fmla="*/ 851 w 987"/>
                <a:gd name="T39" fmla="*/ 47 h 663"/>
                <a:gd name="T40" fmla="*/ 896 w 987"/>
                <a:gd name="T41" fmla="*/ 37 h 663"/>
                <a:gd name="T42" fmla="*/ 937 w 987"/>
                <a:gd name="T43" fmla="*/ 29 h 663"/>
                <a:gd name="T44" fmla="*/ 967 w 987"/>
                <a:gd name="T45" fmla="*/ 21 h 663"/>
                <a:gd name="T46" fmla="*/ 985 w 987"/>
                <a:gd name="T47" fmla="*/ 21 h 663"/>
                <a:gd name="T48" fmla="*/ 987 w 987"/>
                <a:gd name="T49" fmla="*/ 51 h 663"/>
                <a:gd name="T50" fmla="*/ 983 w 987"/>
                <a:gd name="T51" fmla="*/ 92 h 663"/>
                <a:gd name="T52" fmla="*/ 973 w 987"/>
                <a:gd name="T53" fmla="*/ 124 h 663"/>
                <a:gd name="T54" fmla="*/ 951 w 987"/>
                <a:gd name="T55" fmla="*/ 128 h 663"/>
                <a:gd name="T56" fmla="*/ 926 w 987"/>
                <a:gd name="T57" fmla="*/ 124 h 663"/>
                <a:gd name="T58" fmla="*/ 902 w 987"/>
                <a:gd name="T59" fmla="*/ 131 h 663"/>
                <a:gd name="T60" fmla="*/ 865 w 987"/>
                <a:gd name="T61" fmla="*/ 167 h 663"/>
                <a:gd name="T62" fmla="*/ 821 w 987"/>
                <a:gd name="T63" fmla="*/ 198 h 663"/>
                <a:gd name="T64" fmla="*/ 792 w 987"/>
                <a:gd name="T65" fmla="*/ 206 h 663"/>
                <a:gd name="T66" fmla="*/ 766 w 987"/>
                <a:gd name="T67" fmla="*/ 208 h 663"/>
                <a:gd name="T68" fmla="*/ 758 w 987"/>
                <a:gd name="T69" fmla="*/ 222 h 663"/>
                <a:gd name="T70" fmla="*/ 764 w 987"/>
                <a:gd name="T71" fmla="*/ 253 h 663"/>
                <a:gd name="T72" fmla="*/ 760 w 987"/>
                <a:gd name="T73" fmla="*/ 289 h 663"/>
                <a:gd name="T74" fmla="*/ 743 w 987"/>
                <a:gd name="T75" fmla="*/ 311 h 663"/>
                <a:gd name="T76" fmla="*/ 709 w 987"/>
                <a:gd name="T77" fmla="*/ 316 h 663"/>
                <a:gd name="T78" fmla="*/ 685 w 987"/>
                <a:gd name="T79" fmla="*/ 318 h 663"/>
                <a:gd name="T80" fmla="*/ 682 w 987"/>
                <a:gd name="T81" fmla="*/ 338 h 663"/>
                <a:gd name="T82" fmla="*/ 682 w 987"/>
                <a:gd name="T83" fmla="*/ 374 h 663"/>
                <a:gd name="T84" fmla="*/ 674 w 987"/>
                <a:gd name="T85" fmla="*/ 405 h 663"/>
                <a:gd name="T86" fmla="*/ 654 w 987"/>
                <a:gd name="T87" fmla="*/ 425 h 663"/>
                <a:gd name="T88" fmla="*/ 630 w 987"/>
                <a:gd name="T89" fmla="*/ 444 h 663"/>
                <a:gd name="T90" fmla="*/ 622 w 987"/>
                <a:gd name="T91" fmla="*/ 474 h 663"/>
                <a:gd name="T92" fmla="*/ 609 w 987"/>
                <a:gd name="T93" fmla="*/ 494 h 663"/>
                <a:gd name="T94" fmla="*/ 558 w 987"/>
                <a:gd name="T95" fmla="*/ 511 h 663"/>
                <a:gd name="T96" fmla="*/ 518 w 987"/>
                <a:gd name="T97" fmla="*/ 572 h 663"/>
                <a:gd name="T98" fmla="*/ 424 w 987"/>
                <a:gd name="T99" fmla="*/ 594 h 663"/>
                <a:gd name="T100" fmla="*/ 357 w 987"/>
                <a:gd name="T101" fmla="*/ 627 h 663"/>
                <a:gd name="T102" fmla="*/ 266 w 987"/>
                <a:gd name="T103" fmla="*/ 578 h 663"/>
                <a:gd name="T104" fmla="*/ 209 w 987"/>
                <a:gd name="T105" fmla="*/ 643 h 663"/>
                <a:gd name="T106" fmla="*/ 54 w 987"/>
                <a:gd name="T107" fmla="*/ 610 h 663"/>
                <a:gd name="T108" fmla="*/ 0 w 987"/>
                <a:gd name="T109" fmla="*/ 562 h 663"/>
                <a:gd name="T110" fmla="*/ 59 w 987"/>
                <a:gd name="T111" fmla="*/ 395 h 663"/>
                <a:gd name="T112" fmla="*/ 32 w 987"/>
                <a:gd name="T113" fmla="*/ 313 h 663"/>
                <a:gd name="T114" fmla="*/ 107 w 987"/>
                <a:gd name="T115" fmla="*/ 181 h 663"/>
                <a:gd name="T116" fmla="*/ 201 w 987"/>
                <a:gd name="T117" fmla="*/ 88 h 663"/>
                <a:gd name="T118" fmla="*/ 323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02" y="999"/>
              <a:ext cx="400" cy="580"/>
            </a:xfrm>
            <a:custGeom>
              <a:avLst/>
              <a:gdLst>
                <a:gd name="T0" fmla="*/ 795 w 799"/>
                <a:gd name="T1" fmla="*/ 415 h 1161"/>
                <a:gd name="T2" fmla="*/ 773 w 799"/>
                <a:gd name="T3" fmla="*/ 433 h 1161"/>
                <a:gd name="T4" fmla="*/ 748 w 799"/>
                <a:gd name="T5" fmla="*/ 458 h 1161"/>
                <a:gd name="T6" fmla="*/ 738 w 799"/>
                <a:gd name="T7" fmla="*/ 484 h 1161"/>
                <a:gd name="T8" fmla="*/ 738 w 799"/>
                <a:gd name="T9" fmla="*/ 517 h 1161"/>
                <a:gd name="T10" fmla="*/ 726 w 799"/>
                <a:gd name="T11" fmla="*/ 549 h 1161"/>
                <a:gd name="T12" fmla="*/ 683 w 799"/>
                <a:gd name="T13" fmla="*/ 570 h 1161"/>
                <a:gd name="T14" fmla="*/ 645 w 799"/>
                <a:gd name="T15" fmla="*/ 584 h 1161"/>
                <a:gd name="T16" fmla="*/ 622 w 799"/>
                <a:gd name="T17" fmla="*/ 586 h 1161"/>
                <a:gd name="T18" fmla="*/ 594 w 799"/>
                <a:gd name="T19" fmla="*/ 580 h 1161"/>
                <a:gd name="T20" fmla="*/ 580 w 799"/>
                <a:gd name="T21" fmla="*/ 576 h 1161"/>
                <a:gd name="T22" fmla="*/ 557 w 799"/>
                <a:gd name="T23" fmla="*/ 679 h 1161"/>
                <a:gd name="T24" fmla="*/ 580 w 799"/>
                <a:gd name="T25" fmla="*/ 738 h 1161"/>
                <a:gd name="T26" fmla="*/ 458 w 799"/>
                <a:gd name="T27" fmla="*/ 826 h 1161"/>
                <a:gd name="T28" fmla="*/ 368 w 799"/>
                <a:gd name="T29" fmla="*/ 919 h 1161"/>
                <a:gd name="T30" fmla="*/ 289 w 799"/>
                <a:gd name="T31" fmla="*/ 1051 h 1161"/>
                <a:gd name="T32" fmla="*/ 316 w 799"/>
                <a:gd name="T33" fmla="*/ 1133 h 1161"/>
                <a:gd name="T34" fmla="*/ 244 w 799"/>
                <a:gd name="T35" fmla="*/ 1161 h 1161"/>
                <a:gd name="T36" fmla="*/ 80 w 799"/>
                <a:gd name="T37" fmla="*/ 1137 h 1161"/>
                <a:gd name="T38" fmla="*/ 45 w 799"/>
                <a:gd name="T39" fmla="*/ 1060 h 1161"/>
                <a:gd name="T40" fmla="*/ 66 w 799"/>
                <a:gd name="T41" fmla="*/ 990 h 1161"/>
                <a:gd name="T42" fmla="*/ 82 w 799"/>
                <a:gd name="T43" fmla="*/ 858 h 1161"/>
                <a:gd name="T44" fmla="*/ 9 w 799"/>
                <a:gd name="T45" fmla="*/ 749 h 1161"/>
                <a:gd name="T46" fmla="*/ 47 w 799"/>
                <a:gd name="T47" fmla="*/ 677 h 1161"/>
                <a:gd name="T48" fmla="*/ 114 w 799"/>
                <a:gd name="T49" fmla="*/ 594 h 1161"/>
                <a:gd name="T50" fmla="*/ 49 w 799"/>
                <a:gd name="T51" fmla="*/ 529 h 1161"/>
                <a:gd name="T52" fmla="*/ 96 w 799"/>
                <a:gd name="T53" fmla="*/ 466 h 1161"/>
                <a:gd name="T54" fmla="*/ 0 w 799"/>
                <a:gd name="T55" fmla="*/ 338 h 1161"/>
                <a:gd name="T56" fmla="*/ 3 w 799"/>
                <a:gd name="T57" fmla="*/ 273 h 1161"/>
                <a:gd name="T58" fmla="*/ 41 w 799"/>
                <a:gd name="T59" fmla="*/ 181 h 1161"/>
                <a:gd name="T60" fmla="*/ 114 w 799"/>
                <a:gd name="T61" fmla="*/ 147 h 1161"/>
                <a:gd name="T62" fmla="*/ 179 w 799"/>
                <a:gd name="T63" fmla="*/ 220 h 1161"/>
                <a:gd name="T64" fmla="*/ 269 w 799"/>
                <a:gd name="T65" fmla="*/ 167 h 1161"/>
                <a:gd name="T66" fmla="*/ 324 w 799"/>
                <a:gd name="T67" fmla="*/ 141 h 1161"/>
                <a:gd name="T68" fmla="*/ 352 w 799"/>
                <a:gd name="T69" fmla="*/ 59 h 1161"/>
                <a:gd name="T70" fmla="*/ 419 w 799"/>
                <a:gd name="T71" fmla="*/ 33 h 1161"/>
                <a:gd name="T72" fmla="*/ 464 w 799"/>
                <a:gd name="T73" fmla="*/ 17 h 1161"/>
                <a:gd name="T74" fmla="*/ 496 w 799"/>
                <a:gd name="T75" fmla="*/ 66 h 1161"/>
                <a:gd name="T76" fmla="*/ 509 w 799"/>
                <a:gd name="T77" fmla="*/ 84 h 1161"/>
                <a:gd name="T78" fmla="*/ 523 w 799"/>
                <a:gd name="T79" fmla="*/ 104 h 1161"/>
                <a:gd name="T80" fmla="*/ 525 w 799"/>
                <a:gd name="T81" fmla="*/ 114 h 1161"/>
                <a:gd name="T82" fmla="*/ 531 w 799"/>
                <a:gd name="T83" fmla="*/ 137 h 1161"/>
                <a:gd name="T84" fmla="*/ 539 w 799"/>
                <a:gd name="T85" fmla="*/ 161 h 1161"/>
                <a:gd name="T86" fmla="*/ 586 w 799"/>
                <a:gd name="T87" fmla="*/ 208 h 1161"/>
                <a:gd name="T88" fmla="*/ 661 w 799"/>
                <a:gd name="T89" fmla="*/ 232 h 1161"/>
                <a:gd name="T90" fmla="*/ 696 w 799"/>
                <a:gd name="T91" fmla="*/ 309 h 1161"/>
                <a:gd name="T92" fmla="*/ 775 w 799"/>
                <a:gd name="T93" fmla="*/ 389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02" y="999"/>
              <a:ext cx="400" cy="580"/>
            </a:xfrm>
            <a:custGeom>
              <a:avLst/>
              <a:gdLst>
                <a:gd name="T0" fmla="*/ 795 w 799"/>
                <a:gd name="T1" fmla="*/ 415 h 1161"/>
                <a:gd name="T2" fmla="*/ 773 w 799"/>
                <a:gd name="T3" fmla="*/ 433 h 1161"/>
                <a:gd name="T4" fmla="*/ 748 w 799"/>
                <a:gd name="T5" fmla="*/ 458 h 1161"/>
                <a:gd name="T6" fmla="*/ 738 w 799"/>
                <a:gd name="T7" fmla="*/ 484 h 1161"/>
                <a:gd name="T8" fmla="*/ 738 w 799"/>
                <a:gd name="T9" fmla="*/ 517 h 1161"/>
                <a:gd name="T10" fmla="*/ 726 w 799"/>
                <a:gd name="T11" fmla="*/ 549 h 1161"/>
                <a:gd name="T12" fmla="*/ 683 w 799"/>
                <a:gd name="T13" fmla="*/ 570 h 1161"/>
                <a:gd name="T14" fmla="*/ 645 w 799"/>
                <a:gd name="T15" fmla="*/ 584 h 1161"/>
                <a:gd name="T16" fmla="*/ 622 w 799"/>
                <a:gd name="T17" fmla="*/ 586 h 1161"/>
                <a:gd name="T18" fmla="*/ 594 w 799"/>
                <a:gd name="T19" fmla="*/ 580 h 1161"/>
                <a:gd name="T20" fmla="*/ 580 w 799"/>
                <a:gd name="T21" fmla="*/ 576 h 1161"/>
                <a:gd name="T22" fmla="*/ 557 w 799"/>
                <a:gd name="T23" fmla="*/ 679 h 1161"/>
                <a:gd name="T24" fmla="*/ 580 w 799"/>
                <a:gd name="T25" fmla="*/ 738 h 1161"/>
                <a:gd name="T26" fmla="*/ 458 w 799"/>
                <a:gd name="T27" fmla="*/ 826 h 1161"/>
                <a:gd name="T28" fmla="*/ 368 w 799"/>
                <a:gd name="T29" fmla="*/ 919 h 1161"/>
                <a:gd name="T30" fmla="*/ 289 w 799"/>
                <a:gd name="T31" fmla="*/ 1051 h 1161"/>
                <a:gd name="T32" fmla="*/ 316 w 799"/>
                <a:gd name="T33" fmla="*/ 1133 h 1161"/>
                <a:gd name="T34" fmla="*/ 244 w 799"/>
                <a:gd name="T35" fmla="*/ 1161 h 1161"/>
                <a:gd name="T36" fmla="*/ 80 w 799"/>
                <a:gd name="T37" fmla="*/ 1137 h 1161"/>
                <a:gd name="T38" fmla="*/ 45 w 799"/>
                <a:gd name="T39" fmla="*/ 1060 h 1161"/>
                <a:gd name="T40" fmla="*/ 66 w 799"/>
                <a:gd name="T41" fmla="*/ 990 h 1161"/>
                <a:gd name="T42" fmla="*/ 82 w 799"/>
                <a:gd name="T43" fmla="*/ 858 h 1161"/>
                <a:gd name="T44" fmla="*/ 9 w 799"/>
                <a:gd name="T45" fmla="*/ 749 h 1161"/>
                <a:gd name="T46" fmla="*/ 47 w 799"/>
                <a:gd name="T47" fmla="*/ 677 h 1161"/>
                <a:gd name="T48" fmla="*/ 114 w 799"/>
                <a:gd name="T49" fmla="*/ 594 h 1161"/>
                <a:gd name="T50" fmla="*/ 49 w 799"/>
                <a:gd name="T51" fmla="*/ 529 h 1161"/>
                <a:gd name="T52" fmla="*/ 96 w 799"/>
                <a:gd name="T53" fmla="*/ 466 h 1161"/>
                <a:gd name="T54" fmla="*/ 0 w 799"/>
                <a:gd name="T55" fmla="*/ 338 h 1161"/>
                <a:gd name="T56" fmla="*/ 3 w 799"/>
                <a:gd name="T57" fmla="*/ 273 h 1161"/>
                <a:gd name="T58" fmla="*/ 41 w 799"/>
                <a:gd name="T59" fmla="*/ 181 h 1161"/>
                <a:gd name="T60" fmla="*/ 114 w 799"/>
                <a:gd name="T61" fmla="*/ 147 h 1161"/>
                <a:gd name="T62" fmla="*/ 179 w 799"/>
                <a:gd name="T63" fmla="*/ 220 h 1161"/>
                <a:gd name="T64" fmla="*/ 269 w 799"/>
                <a:gd name="T65" fmla="*/ 167 h 1161"/>
                <a:gd name="T66" fmla="*/ 324 w 799"/>
                <a:gd name="T67" fmla="*/ 141 h 1161"/>
                <a:gd name="T68" fmla="*/ 352 w 799"/>
                <a:gd name="T69" fmla="*/ 59 h 1161"/>
                <a:gd name="T70" fmla="*/ 419 w 799"/>
                <a:gd name="T71" fmla="*/ 33 h 1161"/>
                <a:gd name="T72" fmla="*/ 464 w 799"/>
                <a:gd name="T73" fmla="*/ 17 h 1161"/>
                <a:gd name="T74" fmla="*/ 496 w 799"/>
                <a:gd name="T75" fmla="*/ 66 h 1161"/>
                <a:gd name="T76" fmla="*/ 509 w 799"/>
                <a:gd name="T77" fmla="*/ 84 h 1161"/>
                <a:gd name="T78" fmla="*/ 523 w 799"/>
                <a:gd name="T79" fmla="*/ 104 h 1161"/>
                <a:gd name="T80" fmla="*/ 525 w 799"/>
                <a:gd name="T81" fmla="*/ 114 h 1161"/>
                <a:gd name="T82" fmla="*/ 531 w 799"/>
                <a:gd name="T83" fmla="*/ 137 h 1161"/>
                <a:gd name="T84" fmla="*/ 539 w 799"/>
                <a:gd name="T85" fmla="*/ 161 h 1161"/>
                <a:gd name="T86" fmla="*/ 586 w 799"/>
                <a:gd name="T87" fmla="*/ 208 h 1161"/>
                <a:gd name="T88" fmla="*/ 661 w 799"/>
                <a:gd name="T89" fmla="*/ 232 h 1161"/>
                <a:gd name="T90" fmla="*/ 696 w 799"/>
                <a:gd name="T91" fmla="*/ 309 h 1161"/>
                <a:gd name="T92" fmla="*/ 775 w 799"/>
                <a:gd name="T93" fmla="*/ 389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0" y="1146"/>
              <a:ext cx="121" cy="140"/>
            </a:xfrm>
            <a:custGeom>
              <a:avLst/>
              <a:gdLst>
                <a:gd name="T0" fmla="*/ 173 w 242"/>
                <a:gd name="T1" fmla="*/ 248 h 279"/>
                <a:gd name="T2" fmla="*/ 140 w 242"/>
                <a:gd name="T3" fmla="*/ 250 h 279"/>
                <a:gd name="T4" fmla="*/ 116 w 242"/>
                <a:gd name="T5" fmla="*/ 279 h 279"/>
                <a:gd name="T6" fmla="*/ 41 w 242"/>
                <a:gd name="T7" fmla="*/ 273 h 279"/>
                <a:gd name="T8" fmla="*/ 2 w 242"/>
                <a:gd name="T9" fmla="*/ 250 h 279"/>
                <a:gd name="T10" fmla="*/ 0 w 242"/>
                <a:gd name="T11" fmla="*/ 179 h 279"/>
                <a:gd name="T12" fmla="*/ 21 w 242"/>
                <a:gd name="T13" fmla="*/ 159 h 279"/>
                <a:gd name="T14" fmla="*/ 41 w 242"/>
                <a:gd name="T15" fmla="*/ 118 h 279"/>
                <a:gd name="T16" fmla="*/ 17 w 242"/>
                <a:gd name="T17" fmla="*/ 106 h 279"/>
                <a:gd name="T18" fmla="*/ 25 w 242"/>
                <a:gd name="T19" fmla="*/ 86 h 279"/>
                <a:gd name="T20" fmla="*/ 53 w 242"/>
                <a:gd name="T21" fmla="*/ 80 h 279"/>
                <a:gd name="T22" fmla="*/ 82 w 242"/>
                <a:gd name="T23" fmla="*/ 39 h 279"/>
                <a:gd name="T24" fmla="*/ 106 w 242"/>
                <a:gd name="T25" fmla="*/ 12 h 279"/>
                <a:gd name="T26" fmla="*/ 132 w 242"/>
                <a:gd name="T27" fmla="*/ 0 h 279"/>
                <a:gd name="T28" fmla="*/ 175 w 242"/>
                <a:gd name="T29" fmla="*/ 49 h 279"/>
                <a:gd name="T30" fmla="*/ 216 w 242"/>
                <a:gd name="T31" fmla="*/ 49 h 279"/>
                <a:gd name="T32" fmla="*/ 230 w 242"/>
                <a:gd name="T33" fmla="*/ 100 h 279"/>
                <a:gd name="T34" fmla="*/ 242 w 242"/>
                <a:gd name="T35" fmla="*/ 139 h 279"/>
                <a:gd name="T36" fmla="*/ 216 w 242"/>
                <a:gd name="T37" fmla="*/ 163 h 279"/>
                <a:gd name="T38" fmla="*/ 214 w 242"/>
                <a:gd name="T39" fmla="*/ 214 h 279"/>
                <a:gd name="T40" fmla="*/ 173 w 242"/>
                <a:gd name="T41" fmla="*/ 248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20" y="1146"/>
              <a:ext cx="121" cy="140"/>
            </a:xfrm>
            <a:custGeom>
              <a:avLst/>
              <a:gdLst>
                <a:gd name="T0" fmla="*/ 173 w 242"/>
                <a:gd name="T1" fmla="*/ 248 h 279"/>
                <a:gd name="T2" fmla="*/ 140 w 242"/>
                <a:gd name="T3" fmla="*/ 250 h 279"/>
                <a:gd name="T4" fmla="*/ 116 w 242"/>
                <a:gd name="T5" fmla="*/ 279 h 279"/>
                <a:gd name="T6" fmla="*/ 41 w 242"/>
                <a:gd name="T7" fmla="*/ 273 h 279"/>
                <a:gd name="T8" fmla="*/ 2 w 242"/>
                <a:gd name="T9" fmla="*/ 250 h 279"/>
                <a:gd name="T10" fmla="*/ 0 w 242"/>
                <a:gd name="T11" fmla="*/ 179 h 279"/>
                <a:gd name="T12" fmla="*/ 21 w 242"/>
                <a:gd name="T13" fmla="*/ 159 h 279"/>
                <a:gd name="T14" fmla="*/ 41 w 242"/>
                <a:gd name="T15" fmla="*/ 118 h 279"/>
                <a:gd name="T16" fmla="*/ 17 w 242"/>
                <a:gd name="T17" fmla="*/ 106 h 279"/>
                <a:gd name="T18" fmla="*/ 25 w 242"/>
                <a:gd name="T19" fmla="*/ 86 h 279"/>
                <a:gd name="T20" fmla="*/ 53 w 242"/>
                <a:gd name="T21" fmla="*/ 80 h 279"/>
                <a:gd name="T22" fmla="*/ 82 w 242"/>
                <a:gd name="T23" fmla="*/ 39 h 279"/>
                <a:gd name="T24" fmla="*/ 106 w 242"/>
                <a:gd name="T25" fmla="*/ 12 h 279"/>
                <a:gd name="T26" fmla="*/ 132 w 242"/>
                <a:gd name="T27" fmla="*/ 0 h 279"/>
                <a:gd name="T28" fmla="*/ 175 w 242"/>
                <a:gd name="T29" fmla="*/ 49 h 279"/>
                <a:gd name="T30" fmla="*/ 216 w 242"/>
                <a:gd name="T31" fmla="*/ 49 h 279"/>
                <a:gd name="T32" fmla="*/ 230 w 242"/>
                <a:gd name="T33" fmla="*/ 100 h 279"/>
                <a:gd name="T34" fmla="*/ 242 w 242"/>
                <a:gd name="T35" fmla="*/ 139 h 279"/>
                <a:gd name="T36" fmla="*/ 216 w 242"/>
                <a:gd name="T37" fmla="*/ 163 h 279"/>
                <a:gd name="T38" fmla="*/ 214 w 242"/>
                <a:gd name="T39" fmla="*/ 214 h 279"/>
                <a:gd name="T40" fmla="*/ 173 w 242"/>
                <a:gd name="T41" fmla="*/ 248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7" y="1231"/>
              <a:ext cx="86" cy="115"/>
            </a:xfrm>
            <a:custGeom>
              <a:avLst/>
              <a:gdLst>
                <a:gd name="T0" fmla="*/ 8 w 171"/>
                <a:gd name="T1" fmla="*/ 144 h 230"/>
                <a:gd name="T2" fmla="*/ 4 w 171"/>
                <a:gd name="T3" fmla="*/ 185 h 230"/>
                <a:gd name="T4" fmla="*/ 31 w 171"/>
                <a:gd name="T5" fmla="*/ 224 h 230"/>
                <a:gd name="T6" fmla="*/ 96 w 171"/>
                <a:gd name="T7" fmla="*/ 230 h 230"/>
                <a:gd name="T8" fmla="*/ 148 w 171"/>
                <a:gd name="T9" fmla="*/ 215 h 230"/>
                <a:gd name="T10" fmla="*/ 152 w 171"/>
                <a:gd name="T11" fmla="*/ 154 h 230"/>
                <a:gd name="T12" fmla="*/ 171 w 171"/>
                <a:gd name="T13" fmla="*/ 108 h 230"/>
                <a:gd name="T14" fmla="*/ 163 w 171"/>
                <a:gd name="T15" fmla="*/ 79 h 230"/>
                <a:gd name="T16" fmla="*/ 138 w 171"/>
                <a:gd name="T17" fmla="*/ 59 h 230"/>
                <a:gd name="T18" fmla="*/ 98 w 171"/>
                <a:gd name="T19" fmla="*/ 35 h 230"/>
                <a:gd name="T20" fmla="*/ 98 w 171"/>
                <a:gd name="T21" fmla="*/ 4 h 230"/>
                <a:gd name="T22" fmla="*/ 45 w 171"/>
                <a:gd name="T23" fmla="*/ 0 h 230"/>
                <a:gd name="T24" fmla="*/ 41 w 171"/>
                <a:gd name="T25" fmla="*/ 45 h 230"/>
                <a:gd name="T26" fmla="*/ 0 w 171"/>
                <a:gd name="T27" fmla="*/ 79 h 230"/>
                <a:gd name="T28" fmla="*/ 8 w 171"/>
                <a:gd name="T29" fmla="*/ 144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07" y="1231"/>
              <a:ext cx="86" cy="115"/>
            </a:xfrm>
            <a:custGeom>
              <a:avLst/>
              <a:gdLst>
                <a:gd name="T0" fmla="*/ 8 w 171"/>
                <a:gd name="T1" fmla="*/ 144 h 230"/>
                <a:gd name="T2" fmla="*/ 4 w 171"/>
                <a:gd name="T3" fmla="*/ 185 h 230"/>
                <a:gd name="T4" fmla="*/ 31 w 171"/>
                <a:gd name="T5" fmla="*/ 224 h 230"/>
                <a:gd name="T6" fmla="*/ 96 w 171"/>
                <a:gd name="T7" fmla="*/ 230 h 230"/>
                <a:gd name="T8" fmla="*/ 148 w 171"/>
                <a:gd name="T9" fmla="*/ 215 h 230"/>
                <a:gd name="T10" fmla="*/ 152 w 171"/>
                <a:gd name="T11" fmla="*/ 154 h 230"/>
                <a:gd name="T12" fmla="*/ 171 w 171"/>
                <a:gd name="T13" fmla="*/ 108 h 230"/>
                <a:gd name="T14" fmla="*/ 163 w 171"/>
                <a:gd name="T15" fmla="*/ 79 h 230"/>
                <a:gd name="T16" fmla="*/ 138 w 171"/>
                <a:gd name="T17" fmla="*/ 59 h 230"/>
                <a:gd name="T18" fmla="*/ 98 w 171"/>
                <a:gd name="T19" fmla="*/ 35 h 230"/>
                <a:gd name="T20" fmla="*/ 98 w 171"/>
                <a:gd name="T21" fmla="*/ 4 h 230"/>
                <a:gd name="T22" fmla="*/ 45 w 171"/>
                <a:gd name="T23" fmla="*/ 0 h 230"/>
                <a:gd name="T24" fmla="*/ 41 w 171"/>
                <a:gd name="T25" fmla="*/ 45 h 230"/>
                <a:gd name="T26" fmla="*/ 0 w 171"/>
                <a:gd name="T27" fmla="*/ 79 h 230"/>
                <a:gd name="T28" fmla="*/ 8 w 171"/>
                <a:gd name="T29" fmla="*/ 144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3" y="860"/>
              <a:ext cx="430" cy="429"/>
            </a:xfrm>
            <a:custGeom>
              <a:avLst/>
              <a:gdLst>
                <a:gd name="T0" fmla="*/ 725 w 860"/>
                <a:gd name="T1" fmla="*/ 579 h 858"/>
                <a:gd name="T2" fmla="*/ 713 w 860"/>
                <a:gd name="T3" fmla="*/ 594 h 858"/>
                <a:gd name="T4" fmla="*/ 695 w 860"/>
                <a:gd name="T5" fmla="*/ 608 h 858"/>
                <a:gd name="T6" fmla="*/ 664 w 860"/>
                <a:gd name="T7" fmla="*/ 614 h 858"/>
                <a:gd name="T8" fmla="*/ 622 w 860"/>
                <a:gd name="T9" fmla="*/ 626 h 858"/>
                <a:gd name="T10" fmla="*/ 593 w 860"/>
                <a:gd name="T11" fmla="*/ 651 h 858"/>
                <a:gd name="T12" fmla="*/ 559 w 860"/>
                <a:gd name="T13" fmla="*/ 679 h 858"/>
                <a:gd name="T14" fmla="*/ 530 w 860"/>
                <a:gd name="T15" fmla="*/ 703 h 858"/>
                <a:gd name="T16" fmla="*/ 514 w 860"/>
                <a:gd name="T17" fmla="*/ 718 h 858"/>
                <a:gd name="T18" fmla="*/ 492 w 860"/>
                <a:gd name="T19" fmla="*/ 744 h 858"/>
                <a:gd name="T20" fmla="*/ 475 w 860"/>
                <a:gd name="T21" fmla="*/ 774 h 858"/>
                <a:gd name="T22" fmla="*/ 451 w 860"/>
                <a:gd name="T23" fmla="*/ 801 h 858"/>
                <a:gd name="T24" fmla="*/ 427 w 860"/>
                <a:gd name="T25" fmla="*/ 815 h 858"/>
                <a:gd name="T26" fmla="*/ 410 w 860"/>
                <a:gd name="T27" fmla="*/ 831 h 858"/>
                <a:gd name="T28" fmla="*/ 380 w 860"/>
                <a:gd name="T29" fmla="*/ 850 h 858"/>
                <a:gd name="T30" fmla="*/ 355 w 860"/>
                <a:gd name="T31" fmla="*/ 858 h 858"/>
                <a:gd name="T32" fmla="*/ 349 w 860"/>
                <a:gd name="T33" fmla="*/ 838 h 858"/>
                <a:gd name="T34" fmla="*/ 366 w 860"/>
                <a:gd name="T35" fmla="*/ 815 h 858"/>
                <a:gd name="T36" fmla="*/ 392 w 860"/>
                <a:gd name="T37" fmla="*/ 789 h 858"/>
                <a:gd name="T38" fmla="*/ 410 w 860"/>
                <a:gd name="T39" fmla="*/ 764 h 858"/>
                <a:gd name="T40" fmla="*/ 404 w 860"/>
                <a:gd name="T41" fmla="*/ 748 h 858"/>
                <a:gd name="T42" fmla="*/ 380 w 860"/>
                <a:gd name="T43" fmla="*/ 734 h 858"/>
                <a:gd name="T44" fmla="*/ 364 w 860"/>
                <a:gd name="T45" fmla="*/ 716 h 858"/>
                <a:gd name="T46" fmla="*/ 372 w 860"/>
                <a:gd name="T47" fmla="*/ 679 h 858"/>
                <a:gd name="T48" fmla="*/ 400 w 860"/>
                <a:gd name="T49" fmla="*/ 636 h 858"/>
                <a:gd name="T50" fmla="*/ 425 w 860"/>
                <a:gd name="T51" fmla="*/ 592 h 858"/>
                <a:gd name="T52" fmla="*/ 441 w 860"/>
                <a:gd name="T53" fmla="*/ 559 h 858"/>
                <a:gd name="T54" fmla="*/ 439 w 860"/>
                <a:gd name="T55" fmla="*/ 537 h 858"/>
                <a:gd name="T56" fmla="*/ 418 w 860"/>
                <a:gd name="T57" fmla="*/ 514 h 858"/>
                <a:gd name="T58" fmla="*/ 394 w 860"/>
                <a:gd name="T59" fmla="*/ 494 h 858"/>
                <a:gd name="T60" fmla="*/ 374 w 860"/>
                <a:gd name="T61" fmla="*/ 490 h 858"/>
                <a:gd name="T62" fmla="*/ 345 w 860"/>
                <a:gd name="T63" fmla="*/ 494 h 858"/>
                <a:gd name="T64" fmla="*/ 311 w 860"/>
                <a:gd name="T65" fmla="*/ 492 h 858"/>
                <a:gd name="T66" fmla="*/ 294 w 860"/>
                <a:gd name="T67" fmla="*/ 498 h 858"/>
                <a:gd name="T68" fmla="*/ 280 w 860"/>
                <a:gd name="T69" fmla="*/ 533 h 858"/>
                <a:gd name="T70" fmla="*/ 264 w 860"/>
                <a:gd name="T71" fmla="*/ 577 h 858"/>
                <a:gd name="T72" fmla="*/ 242 w 860"/>
                <a:gd name="T73" fmla="*/ 608 h 858"/>
                <a:gd name="T74" fmla="*/ 211 w 860"/>
                <a:gd name="T75" fmla="*/ 650 h 858"/>
                <a:gd name="T76" fmla="*/ 183 w 860"/>
                <a:gd name="T77" fmla="*/ 673 h 858"/>
                <a:gd name="T78" fmla="*/ 162 w 860"/>
                <a:gd name="T79" fmla="*/ 687 h 858"/>
                <a:gd name="T80" fmla="*/ 134 w 860"/>
                <a:gd name="T81" fmla="*/ 667 h 858"/>
                <a:gd name="T82" fmla="*/ 55 w 860"/>
                <a:gd name="T83" fmla="*/ 587 h 858"/>
                <a:gd name="T84" fmla="*/ 20 w 860"/>
                <a:gd name="T85" fmla="*/ 510 h 858"/>
                <a:gd name="T86" fmla="*/ 30 w 860"/>
                <a:gd name="T87" fmla="*/ 402 h 858"/>
                <a:gd name="T88" fmla="*/ 10 w 860"/>
                <a:gd name="T89" fmla="*/ 315 h 858"/>
                <a:gd name="T90" fmla="*/ 81 w 860"/>
                <a:gd name="T91" fmla="*/ 317 h 858"/>
                <a:gd name="T92" fmla="*/ 170 w 860"/>
                <a:gd name="T93" fmla="*/ 311 h 858"/>
                <a:gd name="T94" fmla="*/ 274 w 860"/>
                <a:gd name="T95" fmla="*/ 209 h 858"/>
                <a:gd name="T96" fmla="*/ 376 w 860"/>
                <a:gd name="T97" fmla="*/ 173 h 858"/>
                <a:gd name="T98" fmla="*/ 431 w 860"/>
                <a:gd name="T99" fmla="*/ 146 h 858"/>
                <a:gd name="T100" fmla="*/ 524 w 860"/>
                <a:gd name="T101" fmla="*/ 47 h 858"/>
                <a:gd name="T102" fmla="*/ 595 w 860"/>
                <a:gd name="T103" fmla="*/ 22 h 858"/>
                <a:gd name="T104" fmla="*/ 725 w 860"/>
                <a:gd name="T105" fmla="*/ 120 h 858"/>
                <a:gd name="T106" fmla="*/ 774 w 860"/>
                <a:gd name="T107" fmla="*/ 240 h 858"/>
                <a:gd name="T108" fmla="*/ 860 w 860"/>
                <a:gd name="T109" fmla="*/ 402 h 858"/>
                <a:gd name="T110" fmla="*/ 731 w 860"/>
                <a:gd name="T111" fmla="*/ 533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923" y="860"/>
              <a:ext cx="430" cy="429"/>
            </a:xfrm>
            <a:custGeom>
              <a:avLst/>
              <a:gdLst>
                <a:gd name="T0" fmla="*/ 725 w 860"/>
                <a:gd name="T1" fmla="*/ 579 h 858"/>
                <a:gd name="T2" fmla="*/ 713 w 860"/>
                <a:gd name="T3" fmla="*/ 594 h 858"/>
                <a:gd name="T4" fmla="*/ 695 w 860"/>
                <a:gd name="T5" fmla="*/ 608 h 858"/>
                <a:gd name="T6" fmla="*/ 664 w 860"/>
                <a:gd name="T7" fmla="*/ 614 h 858"/>
                <a:gd name="T8" fmla="*/ 622 w 860"/>
                <a:gd name="T9" fmla="*/ 626 h 858"/>
                <a:gd name="T10" fmla="*/ 593 w 860"/>
                <a:gd name="T11" fmla="*/ 651 h 858"/>
                <a:gd name="T12" fmla="*/ 559 w 860"/>
                <a:gd name="T13" fmla="*/ 679 h 858"/>
                <a:gd name="T14" fmla="*/ 530 w 860"/>
                <a:gd name="T15" fmla="*/ 703 h 858"/>
                <a:gd name="T16" fmla="*/ 514 w 860"/>
                <a:gd name="T17" fmla="*/ 718 h 858"/>
                <a:gd name="T18" fmla="*/ 492 w 860"/>
                <a:gd name="T19" fmla="*/ 744 h 858"/>
                <a:gd name="T20" fmla="*/ 475 w 860"/>
                <a:gd name="T21" fmla="*/ 774 h 858"/>
                <a:gd name="T22" fmla="*/ 451 w 860"/>
                <a:gd name="T23" fmla="*/ 801 h 858"/>
                <a:gd name="T24" fmla="*/ 427 w 860"/>
                <a:gd name="T25" fmla="*/ 815 h 858"/>
                <a:gd name="T26" fmla="*/ 410 w 860"/>
                <a:gd name="T27" fmla="*/ 831 h 858"/>
                <a:gd name="T28" fmla="*/ 380 w 860"/>
                <a:gd name="T29" fmla="*/ 850 h 858"/>
                <a:gd name="T30" fmla="*/ 355 w 860"/>
                <a:gd name="T31" fmla="*/ 858 h 858"/>
                <a:gd name="T32" fmla="*/ 349 w 860"/>
                <a:gd name="T33" fmla="*/ 838 h 858"/>
                <a:gd name="T34" fmla="*/ 366 w 860"/>
                <a:gd name="T35" fmla="*/ 815 h 858"/>
                <a:gd name="T36" fmla="*/ 392 w 860"/>
                <a:gd name="T37" fmla="*/ 789 h 858"/>
                <a:gd name="T38" fmla="*/ 410 w 860"/>
                <a:gd name="T39" fmla="*/ 764 h 858"/>
                <a:gd name="T40" fmla="*/ 404 w 860"/>
                <a:gd name="T41" fmla="*/ 748 h 858"/>
                <a:gd name="T42" fmla="*/ 380 w 860"/>
                <a:gd name="T43" fmla="*/ 734 h 858"/>
                <a:gd name="T44" fmla="*/ 364 w 860"/>
                <a:gd name="T45" fmla="*/ 716 h 858"/>
                <a:gd name="T46" fmla="*/ 372 w 860"/>
                <a:gd name="T47" fmla="*/ 679 h 858"/>
                <a:gd name="T48" fmla="*/ 400 w 860"/>
                <a:gd name="T49" fmla="*/ 636 h 858"/>
                <a:gd name="T50" fmla="*/ 425 w 860"/>
                <a:gd name="T51" fmla="*/ 592 h 858"/>
                <a:gd name="T52" fmla="*/ 441 w 860"/>
                <a:gd name="T53" fmla="*/ 559 h 858"/>
                <a:gd name="T54" fmla="*/ 439 w 860"/>
                <a:gd name="T55" fmla="*/ 537 h 858"/>
                <a:gd name="T56" fmla="*/ 418 w 860"/>
                <a:gd name="T57" fmla="*/ 514 h 858"/>
                <a:gd name="T58" fmla="*/ 394 w 860"/>
                <a:gd name="T59" fmla="*/ 494 h 858"/>
                <a:gd name="T60" fmla="*/ 374 w 860"/>
                <a:gd name="T61" fmla="*/ 490 h 858"/>
                <a:gd name="T62" fmla="*/ 345 w 860"/>
                <a:gd name="T63" fmla="*/ 494 h 858"/>
                <a:gd name="T64" fmla="*/ 311 w 860"/>
                <a:gd name="T65" fmla="*/ 492 h 858"/>
                <a:gd name="T66" fmla="*/ 294 w 860"/>
                <a:gd name="T67" fmla="*/ 498 h 858"/>
                <a:gd name="T68" fmla="*/ 280 w 860"/>
                <a:gd name="T69" fmla="*/ 533 h 858"/>
                <a:gd name="T70" fmla="*/ 264 w 860"/>
                <a:gd name="T71" fmla="*/ 577 h 858"/>
                <a:gd name="T72" fmla="*/ 242 w 860"/>
                <a:gd name="T73" fmla="*/ 608 h 858"/>
                <a:gd name="T74" fmla="*/ 211 w 860"/>
                <a:gd name="T75" fmla="*/ 650 h 858"/>
                <a:gd name="T76" fmla="*/ 183 w 860"/>
                <a:gd name="T77" fmla="*/ 673 h 858"/>
                <a:gd name="T78" fmla="*/ 162 w 860"/>
                <a:gd name="T79" fmla="*/ 687 h 858"/>
                <a:gd name="T80" fmla="*/ 134 w 860"/>
                <a:gd name="T81" fmla="*/ 667 h 858"/>
                <a:gd name="T82" fmla="*/ 55 w 860"/>
                <a:gd name="T83" fmla="*/ 587 h 858"/>
                <a:gd name="T84" fmla="*/ 20 w 860"/>
                <a:gd name="T85" fmla="*/ 510 h 858"/>
                <a:gd name="T86" fmla="*/ 30 w 860"/>
                <a:gd name="T87" fmla="*/ 402 h 858"/>
                <a:gd name="T88" fmla="*/ 10 w 860"/>
                <a:gd name="T89" fmla="*/ 315 h 858"/>
                <a:gd name="T90" fmla="*/ 81 w 860"/>
                <a:gd name="T91" fmla="*/ 317 h 858"/>
                <a:gd name="T92" fmla="*/ 170 w 860"/>
                <a:gd name="T93" fmla="*/ 311 h 858"/>
                <a:gd name="T94" fmla="*/ 274 w 860"/>
                <a:gd name="T95" fmla="*/ 209 h 858"/>
                <a:gd name="T96" fmla="*/ 376 w 860"/>
                <a:gd name="T97" fmla="*/ 173 h 858"/>
                <a:gd name="T98" fmla="*/ 431 w 860"/>
                <a:gd name="T99" fmla="*/ 146 h 858"/>
                <a:gd name="T100" fmla="*/ 524 w 860"/>
                <a:gd name="T101" fmla="*/ 47 h 858"/>
                <a:gd name="T102" fmla="*/ 595 w 860"/>
                <a:gd name="T103" fmla="*/ 22 h 858"/>
                <a:gd name="T104" fmla="*/ 725 w 860"/>
                <a:gd name="T105" fmla="*/ 120 h 858"/>
                <a:gd name="T106" fmla="*/ 774 w 860"/>
                <a:gd name="T107" fmla="*/ 240 h 858"/>
                <a:gd name="T108" fmla="*/ 860 w 860"/>
                <a:gd name="T109" fmla="*/ 402 h 858"/>
                <a:gd name="T110" fmla="*/ 731 w 860"/>
                <a:gd name="T111" fmla="*/ 533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18" y="619"/>
              <a:ext cx="630" cy="431"/>
            </a:xfrm>
            <a:custGeom>
              <a:avLst/>
              <a:gdLst>
                <a:gd name="T0" fmla="*/ 1258 w 1260"/>
                <a:gd name="T1" fmla="*/ 348 h 862"/>
                <a:gd name="T2" fmla="*/ 1233 w 1260"/>
                <a:gd name="T3" fmla="*/ 364 h 862"/>
                <a:gd name="T4" fmla="*/ 1195 w 1260"/>
                <a:gd name="T5" fmla="*/ 390 h 862"/>
                <a:gd name="T6" fmla="*/ 1170 w 1260"/>
                <a:gd name="T7" fmla="*/ 401 h 862"/>
                <a:gd name="T8" fmla="*/ 1146 w 1260"/>
                <a:gd name="T9" fmla="*/ 390 h 862"/>
                <a:gd name="T10" fmla="*/ 1114 w 1260"/>
                <a:gd name="T11" fmla="*/ 376 h 862"/>
                <a:gd name="T12" fmla="*/ 1105 w 1260"/>
                <a:gd name="T13" fmla="*/ 423 h 862"/>
                <a:gd name="T14" fmla="*/ 1095 w 1260"/>
                <a:gd name="T15" fmla="*/ 476 h 862"/>
                <a:gd name="T16" fmla="*/ 1059 w 1260"/>
                <a:gd name="T17" fmla="*/ 508 h 862"/>
                <a:gd name="T18" fmla="*/ 1051 w 1260"/>
                <a:gd name="T19" fmla="*/ 541 h 862"/>
                <a:gd name="T20" fmla="*/ 1016 w 1260"/>
                <a:gd name="T21" fmla="*/ 569 h 862"/>
                <a:gd name="T22" fmla="*/ 965 w 1260"/>
                <a:gd name="T23" fmla="*/ 588 h 862"/>
                <a:gd name="T24" fmla="*/ 933 w 1260"/>
                <a:gd name="T25" fmla="*/ 596 h 862"/>
                <a:gd name="T26" fmla="*/ 943 w 1260"/>
                <a:gd name="T27" fmla="*/ 628 h 862"/>
                <a:gd name="T28" fmla="*/ 977 w 1260"/>
                <a:gd name="T29" fmla="*/ 665 h 862"/>
                <a:gd name="T30" fmla="*/ 963 w 1260"/>
                <a:gd name="T31" fmla="*/ 699 h 862"/>
                <a:gd name="T32" fmla="*/ 906 w 1260"/>
                <a:gd name="T33" fmla="*/ 706 h 862"/>
                <a:gd name="T34" fmla="*/ 864 w 1260"/>
                <a:gd name="T35" fmla="*/ 708 h 862"/>
                <a:gd name="T36" fmla="*/ 827 w 1260"/>
                <a:gd name="T37" fmla="*/ 706 h 862"/>
                <a:gd name="T38" fmla="*/ 809 w 1260"/>
                <a:gd name="T39" fmla="*/ 687 h 862"/>
                <a:gd name="T40" fmla="*/ 786 w 1260"/>
                <a:gd name="T41" fmla="*/ 679 h 862"/>
                <a:gd name="T42" fmla="*/ 766 w 1260"/>
                <a:gd name="T43" fmla="*/ 732 h 862"/>
                <a:gd name="T44" fmla="*/ 742 w 1260"/>
                <a:gd name="T45" fmla="*/ 795 h 862"/>
                <a:gd name="T46" fmla="*/ 711 w 1260"/>
                <a:gd name="T47" fmla="*/ 850 h 862"/>
                <a:gd name="T48" fmla="*/ 677 w 1260"/>
                <a:gd name="T49" fmla="*/ 862 h 862"/>
                <a:gd name="T50" fmla="*/ 585 w 1260"/>
                <a:gd name="T51" fmla="*/ 722 h 862"/>
                <a:gd name="T52" fmla="*/ 490 w 1260"/>
                <a:gd name="T53" fmla="*/ 527 h 862"/>
                <a:gd name="T54" fmla="*/ 262 w 1260"/>
                <a:gd name="T55" fmla="*/ 393 h 862"/>
                <a:gd name="T56" fmla="*/ 114 w 1260"/>
                <a:gd name="T57" fmla="*/ 382 h 862"/>
                <a:gd name="T58" fmla="*/ 83 w 1260"/>
                <a:gd name="T59" fmla="*/ 220 h 862"/>
                <a:gd name="T60" fmla="*/ 24 w 1260"/>
                <a:gd name="T61" fmla="*/ 102 h 862"/>
                <a:gd name="T62" fmla="*/ 132 w 1260"/>
                <a:gd name="T63" fmla="*/ 118 h 862"/>
                <a:gd name="T64" fmla="*/ 256 w 1260"/>
                <a:gd name="T65" fmla="*/ 0 h 862"/>
                <a:gd name="T66" fmla="*/ 406 w 1260"/>
                <a:gd name="T67" fmla="*/ 110 h 862"/>
                <a:gd name="T68" fmla="*/ 530 w 1260"/>
                <a:gd name="T69" fmla="*/ 134 h 862"/>
                <a:gd name="T70" fmla="*/ 689 w 1260"/>
                <a:gd name="T71" fmla="*/ 191 h 862"/>
                <a:gd name="T72" fmla="*/ 823 w 1260"/>
                <a:gd name="T73" fmla="*/ 248 h 862"/>
                <a:gd name="T74" fmla="*/ 855 w 1260"/>
                <a:gd name="T75" fmla="*/ 167 h 862"/>
                <a:gd name="T76" fmla="*/ 868 w 1260"/>
                <a:gd name="T77" fmla="*/ 212 h 862"/>
                <a:gd name="T78" fmla="*/ 878 w 1260"/>
                <a:gd name="T79" fmla="*/ 234 h 862"/>
                <a:gd name="T80" fmla="*/ 908 w 1260"/>
                <a:gd name="T81" fmla="*/ 258 h 862"/>
                <a:gd name="T82" fmla="*/ 971 w 1260"/>
                <a:gd name="T83" fmla="*/ 319 h 862"/>
                <a:gd name="T84" fmla="*/ 1059 w 1260"/>
                <a:gd name="T85" fmla="*/ 201 h 862"/>
                <a:gd name="T86" fmla="*/ 1246 w 1260"/>
                <a:gd name="T87" fmla="*/ 248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18" y="619"/>
              <a:ext cx="630" cy="431"/>
            </a:xfrm>
            <a:custGeom>
              <a:avLst/>
              <a:gdLst>
                <a:gd name="T0" fmla="*/ 1258 w 1260"/>
                <a:gd name="T1" fmla="*/ 348 h 862"/>
                <a:gd name="T2" fmla="*/ 1233 w 1260"/>
                <a:gd name="T3" fmla="*/ 364 h 862"/>
                <a:gd name="T4" fmla="*/ 1195 w 1260"/>
                <a:gd name="T5" fmla="*/ 390 h 862"/>
                <a:gd name="T6" fmla="*/ 1170 w 1260"/>
                <a:gd name="T7" fmla="*/ 401 h 862"/>
                <a:gd name="T8" fmla="*/ 1146 w 1260"/>
                <a:gd name="T9" fmla="*/ 390 h 862"/>
                <a:gd name="T10" fmla="*/ 1114 w 1260"/>
                <a:gd name="T11" fmla="*/ 376 h 862"/>
                <a:gd name="T12" fmla="*/ 1105 w 1260"/>
                <a:gd name="T13" fmla="*/ 423 h 862"/>
                <a:gd name="T14" fmla="*/ 1095 w 1260"/>
                <a:gd name="T15" fmla="*/ 476 h 862"/>
                <a:gd name="T16" fmla="*/ 1059 w 1260"/>
                <a:gd name="T17" fmla="*/ 508 h 862"/>
                <a:gd name="T18" fmla="*/ 1051 w 1260"/>
                <a:gd name="T19" fmla="*/ 541 h 862"/>
                <a:gd name="T20" fmla="*/ 1016 w 1260"/>
                <a:gd name="T21" fmla="*/ 569 h 862"/>
                <a:gd name="T22" fmla="*/ 965 w 1260"/>
                <a:gd name="T23" fmla="*/ 588 h 862"/>
                <a:gd name="T24" fmla="*/ 933 w 1260"/>
                <a:gd name="T25" fmla="*/ 596 h 862"/>
                <a:gd name="T26" fmla="*/ 943 w 1260"/>
                <a:gd name="T27" fmla="*/ 628 h 862"/>
                <a:gd name="T28" fmla="*/ 977 w 1260"/>
                <a:gd name="T29" fmla="*/ 665 h 862"/>
                <a:gd name="T30" fmla="*/ 963 w 1260"/>
                <a:gd name="T31" fmla="*/ 699 h 862"/>
                <a:gd name="T32" fmla="*/ 906 w 1260"/>
                <a:gd name="T33" fmla="*/ 706 h 862"/>
                <a:gd name="T34" fmla="*/ 864 w 1260"/>
                <a:gd name="T35" fmla="*/ 708 h 862"/>
                <a:gd name="T36" fmla="*/ 827 w 1260"/>
                <a:gd name="T37" fmla="*/ 706 h 862"/>
                <a:gd name="T38" fmla="*/ 809 w 1260"/>
                <a:gd name="T39" fmla="*/ 687 h 862"/>
                <a:gd name="T40" fmla="*/ 786 w 1260"/>
                <a:gd name="T41" fmla="*/ 679 h 862"/>
                <a:gd name="T42" fmla="*/ 766 w 1260"/>
                <a:gd name="T43" fmla="*/ 732 h 862"/>
                <a:gd name="T44" fmla="*/ 742 w 1260"/>
                <a:gd name="T45" fmla="*/ 795 h 862"/>
                <a:gd name="T46" fmla="*/ 711 w 1260"/>
                <a:gd name="T47" fmla="*/ 850 h 862"/>
                <a:gd name="T48" fmla="*/ 677 w 1260"/>
                <a:gd name="T49" fmla="*/ 862 h 862"/>
                <a:gd name="T50" fmla="*/ 585 w 1260"/>
                <a:gd name="T51" fmla="*/ 722 h 862"/>
                <a:gd name="T52" fmla="*/ 490 w 1260"/>
                <a:gd name="T53" fmla="*/ 527 h 862"/>
                <a:gd name="T54" fmla="*/ 262 w 1260"/>
                <a:gd name="T55" fmla="*/ 393 h 862"/>
                <a:gd name="T56" fmla="*/ 114 w 1260"/>
                <a:gd name="T57" fmla="*/ 382 h 862"/>
                <a:gd name="T58" fmla="*/ 83 w 1260"/>
                <a:gd name="T59" fmla="*/ 220 h 862"/>
                <a:gd name="T60" fmla="*/ 24 w 1260"/>
                <a:gd name="T61" fmla="*/ 102 h 862"/>
                <a:gd name="T62" fmla="*/ 132 w 1260"/>
                <a:gd name="T63" fmla="*/ 118 h 862"/>
                <a:gd name="T64" fmla="*/ 256 w 1260"/>
                <a:gd name="T65" fmla="*/ 0 h 862"/>
                <a:gd name="T66" fmla="*/ 406 w 1260"/>
                <a:gd name="T67" fmla="*/ 110 h 862"/>
                <a:gd name="T68" fmla="*/ 530 w 1260"/>
                <a:gd name="T69" fmla="*/ 134 h 862"/>
                <a:gd name="T70" fmla="*/ 689 w 1260"/>
                <a:gd name="T71" fmla="*/ 191 h 862"/>
                <a:gd name="T72" fmla="*/ 823 w 1260"/>
                <a:gd name="T73" fmla="*/ 248 h 862"/>
                <a:gd name="T74" fmla="*/ 855 w 1260"/>
                <a:gd name="T75" fmla="*/ 167 h 862"/>
                <a:gd name="T76" fmla="*/ 868 w 1260"/>
                <a:gd name="T77" fmla="*/ 212 h 862"/>
                <a:gd name="T78" fmla="*/ 878 w 1260"/>
                <a:gd name="T79" fmla="*/ 234 h 862"/>
                <a:gd name="T80" fmla="*/ 908 w 1260"/>
                <a:gd name="T81" fmla="*/ 258 h 862"/>
                <a:gd name="T82" fmla="*/ 971 w 1260"/>
                <a:gd name="T83" fmla="*/ 319 h 862"/>
                <a:gd name="T84" fmla="*/ 1059 w 1260"/>
                <a:gd name="T85" fmla="*/ 201 h 862"/>
                <a:gd name="T86" fmla="*/ 1246 w 1260"/>
                <a:gd name="T87" fmla="*/ 248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9" y="0"/>
              <a:ext cx="861" cy="778"/>
            </a:xfrm>
            <a:custGeom>
              <a:avLst/>
              <a:gdLst>
                <a:gd name="T0" fmla="*/ 1675 w 1722"/>
                <a:gd name="T1" fmla="*/ 590 h 1557"/>
                <a:gd name="T2" fmla="*/ 1691 w 1722"/>
                <a:gd name="T3" fmla="*/ 639 h 1557"/>
                <a:gd name="T4" fmla="*/ 1710 w 1722"/>
                <a:gd name="T5" fmla="*/ 693 h 1557"/>
                <a:gd name="T6" fmla="*/ 1673 w 1722"/>
                <a:gd name="T7" fmla="*/ 742 h 1557"/>
                <a:gd name="T8" fmla="*/ 1683 w 1722"/>
                <a:gd name="T9" fmla="*/ 787 h 1557"/>
                <a:gd name="T10" fmla="*/ 1722 w 1722"/>
                <a:gd name="T11" fmla="*/ 836 h 1557"/>
                <a:gd name="T12" fmla="*/ 1716 w 1722"/>
                <a:gd name="T13" fmla="*/ 935 h 1557"/>
                <a:gd name="T14" fmla="*/ 1697 w 1722"/>
                <a:gd name="T15" fmla="*/ 1025 h 1557"/>
                <a:gd name="T16" fmla="*/ 1667 w 1722"/>
                <a:gd name="T17" fmla="*/ 1114 h 1557"/>
                <a:gd name="T18" fmla="*/ 1671 w 1722"/>
                <a:gd name="T19" fmla="*/ 1163 h 1557"/>
                <a:gd name="T20" fmla="*/ 1614 w 1722"/>
                <a:gd name="T21" fmla="*/ 1175 h 1557"/>
                <a:gd name="T22" fmla="*/ 1529 w 1722"/>
                <a:gd name="T23" fmla="*/ 1169 h 1557"/>
                <a:gd name="T24" fmla="*/ 1496 w 1722"/>
                <a:gd name="T25" fmla="*/ 1183 h 1557"/>
                <a:gd name="T26" fmla="*/ 1468 w 1722"/>
                <a:gd name="T27" fmla="*/ 1238 h 1557"/>
                <a:gd name="T28" fmla="*/ 1429 w 1722"/>
                <a:gd name="T29" fmla="*/ 1273 h 1557"/>
                <a:gd name="T30" fmla="*/ 1470 w 1722"/>
                <a:gd name="T31" fmla="*/ 1332 h 1557"/>
                <a:gd name="T32" fmla="*/ 1498 w 1722"/>
                <a:gd name="T33" fmla="*/ 1401 h 1557"/>
                <a:gd name="T34" fmla="*/ 1517 w 1722"/>
                <a:gd name="T35" fmla="*/ 1470 h 1557"/>
                <a:gd name="T36" fmla="*/ 1336 w 1722"/>
                <a:gd name="T37" fmla="*/ 1439 h 1557"/>
                <a:gd name="T38" fmla="*/ 1195 w 1722"/>
                <a:gd name="T39" fmla="*/ 1504 h 1557"/>
                <a:gd name="T40" fmla="*/ 1100 w 1722"/>
                <a:gd name="T41" fmla="*/ 1486 h 1557"/>
                <a:gd name="T42" fmla="*/ 950 w 1722"/>
                <a:gd name="T43" fmla="*/ 1380 h 1557"/>
                <a:gd name="T44" fmla="*/ 730 w 1722"/>
                <a:gd name="T45" fmla="*/ 1352 h 1557"/>
                <a:gd name="T46" fmla="*/ 533 w 1722"/>
                <a:gd name="T47" fmla="*/ 1238 h 1557"/>
                <a:gd name="T48" fmla="*/ 372 w 1722"/>
                <a:gd name="T49" fmla="*/ 1153 h 1557"/>
                <a:gd name="T50" fmla="*/ 472 w 1722"/>
                <a:gd name="T51" fmla="*/ 844 h 1557"/>
                <a:gd name="T52" fmla="*/ 531 w 1722"/>
                <a:gd name="T53" fmla="*/ 590 h 1557"/>
                <a:gd name="T54" fmla="*/ 421 w 1722"/>
                <a:gd name="T55" fmla="*/ 358 h 1557"/>
                <a:gd name="T56" fmla="*/ 179 w 1722"/>
                <a:gd name="T57" fmla="*/ 254 h 1557"/>
                <a:gd name="T58" fmla="*/ 45 w 1722"/>
                <a:gd name="T59" fmla="*/ 140 h 1557"/>
                <a:gd name="T60" fmla="*/ 33 w 1722"/>
                <a:gd name="T61" fmla="*/ 75 h 1557"/>
                <a:gd name="T62" fmla="*/ 98 w 1722"/>
                <a:gd name="T63" fmla="*/ 45 h 1557"/>
                <a:gd name="T64" fmla="*/ 179 w 1722"/>
                <a:gd name="T65" fmla="*/ 18 h 1557"/>
                <a:gd name="T66" fmla="*/ 244 w 1722"/>
                <a:gd name="T67" fmla="*/ 4 h 1557"/>
                <a:gd name="T68" fmla="*/ 328 w 1722"/>
                <a:gd name="T69" fmla="*/ 47 h 1557"/>
                <a:gd name="T70" fmla="*/ 374 w 1722"/>
                <a:gd name="T71" fmla="*/ 35 h 1557"/>
                <a:gd name="T72" fmla="*/ 413 w 1722"/>
                <a:gd name="T73" fmla="*/ 25 h 1557"/>
                <a:gd name="T74" fmla="*/ 510 w 1722"/>
                <a:gd name="T75" fmla="*/ 96 h 1557"/>
                <a:gd name="T76" fmla="*/ 582 w 1722"/>
                <a:gd name="T77" fmla="*/ 187 h 1557"/>
                <a:gd name="T78" fmla="*/ 637 w 1722"/>
                <a:gd name="T79" fmla="*/ 279 h 1557"/>
                <a:gd name="T80" fmla="*/ 698 w 1722"/>
                <a:gd name="T81" fmla="*/ 368 h 1557"/>
                <a:gd name="T82" fmla="*/ 736 w 1722"/>
                <a:gd name="T83" fmla="*/ 405 h 1557"/>
                <a:gd name="T84" fmla="*/ 773 w 1722"/>
                <a:gd name="T85" fmla="*/ 492 h 1557"/>
                <a:gd name="T86" fmla="*/ 824 w 1722"/>
                <a:gd name="T87" fmla="*/ 555 h 1557"/>
                <a:gd name="T88" fmla="*/ 901 w 1722"/>
                <a:gd name="T89" fmla="*/ 565 h 1557"/>
                <a:gd name="T90" fmla="*/ 982 w 1722"/>
                <a:gd name="T91" fmla="*/ 551 h 1557"/>
                <a:gd name="T92" fmla="*/ 1065 w 1722"/>
                <a:gd name="T93" fmla="*/ 575 h 1557"/>
                <a:gd name="T94" fmla="*/ 1122 w 1722"/>
                <a:gd name="T95" fmla="*/ 608 h 1557"/>
                <a:gd name="T96" fmla="*/ 1171 w 1722"/>
                <a:gd name="T97" fmla="*/ 618 h 1557"/>
                <a:gd name="T98" fmla="*/ 1189 w 1722"/>
                <a:gd name="T99" fmla="*/ 616 h 1557"/>
                <a:gd name="T100" fmla="*/ 1197 w 1722"/>
                <a:gd name="T101" fmla="*/ 641 h 1557"/>
                <a:gd name="T102" fmla="*/ 1232 w 1722"/>
                <a:gd name="T103" fmla="*/ 701 h 1557"/>
                <a:gd name="T104" fmla="*/ 1265 w 1722"/>
                <a:gd name="T105" fmla="*/ 767 h 1557"/>
                <a:gd name="T106" fmla="*/ 1313 w 1722"/>
                <a:gd name="T107" fmla="*/ 789 h 1557"/>
                <a:gd name="T108" fmla="*/ 1399 w 1722"/>
                <a:gd name="T109" fmla="*/ 767 h 1557"/>
                <a:gd name="T110" fmla="*/ 1472 w 1722"/>
                <a:gd name="T111" fmla="*/ 701 h 1557"/>
                <a:gd name="T112" fmla="*/ 1527 w 1722"/>
                <a:gd name="T113" fmla="*/ 643 h 1557"/>
                <a:gd name="T114" fmla="*/ 1584 w 1722"/>
                <a:gd name="T115" fmla="*/ 594 h 1557"/>
                <a:gd name="T116" fmla="*/ 1653 w 1722"/>
                <a:gd name="T117" fmla="*/ 561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879" y="0"/>
              <a:ext cx="861" cy="778"/>
            </a:xfrm>
            <a:custGeom>
              <a:avLst/>
              <a:gdLst>
                <a:gd name="T0" fmla="*/ 1675 w 1722"/>
                <a:gd name="T1" fmla="*/ 590 h 1557"/>
                <a:gd name="T2" fmla="*/ 1691 w 1722"/>
                <a:gd name="T3" fmla="*/ 639 h 1557"/>
                <a:gd name="T4" fmla="*/ 1710 w 1722"/>
                <a:gd name="T5" fmla="*/ 693 h 1557"/>
                <a:gd name="T6" fmla="*/ 1673 w 1722"/>
                <a:gd name="T7" fmla="*/ 742 h 1557"/>
                <a:gd name="T8" fmla="*/ 1683 w 1722"/>
                <a:gd name="T9" fmla="*/ 787 h 1557"/>
                <a:gd name="T10" fmla="*/ 1722 w 1722"/>
                <a:gd name="T11" fmla="*/ 836 h 1557"/>
                <a:gd name="T12" fmla="*/ 1716 w 1722"/>
                <a:gd name="T13" fmla="*/ 935 h 1557"/>
                <a:gd name="T14" fmla="*/ 1697 w 1722"/>
                <a:gd name="T15" fmla="*/ 1025 h 1557"/>
                <a:gd name="T16" fmla="*/ 1667 w 1722"/>
                <a:gd name="T17" fmla="*/ 1114 h 1557"/>
                <a:gd name="T18" fmla="*/ 1671 w 1722"/>
                <a:gd name="T19" fmla="*/ 1163 h 1557"/>
                <a:gd name="T20" fmla="*/ 1614 w 1722"/>
                <a:gd name="T21" fmla="*/ 1175 h 1557"/>
                <a:gd name="T22" fmla="*/ 1529 w 1722"/>
                <a:gd name="T23" fmla="*/ 1169 h 1557"/>
                <a:gd name="T24" fmla="*/ 1496 w 1722"/>
                <a:gd name="T25" fmla="*/ 1183 h 1557"/>
                <a:gd name="T26" fmla="*/ 1468 w 1722"/>
                <a:gd name="T27" fmla="*/ 1238 h 1557"/>
                <a:gd name="T28" fmla="*/ 1429 w 1722"/>
                <a:gd name="T29" fmla="*/ 1273 h 1557"/>
                <a:gd name="T30" fmla="*/ 1470 w 1722"/>
                <a:gd name="T31" fmla="*/ 1332 h 1557"/>
                <a:gd name="T32" fmla="*/ 1498 w 1722"/>
                <a:gd name="T33" fmla="*/ 1401 h 1557"/>
                <a:gd name="T34" fmla="*/ 1517 w 1722"/>
                <a:gd name="T35" fmla="*/ 1470 h 1557"/>
                <a:gd name="T36" fmla="*/ 1336 w 1722"/>
                <a:gd name="T37" fmla="*/ 1439 h 1557"/>
                <a:gd name="T38" fmla="*/ 1195 w 1722"/>
                <a:gd name="T39" fmla="*/ 1504 h 1557"/>
                <a:gd name="T40" fmla="*/ 1100 w 1722"/>
                <a:gd name="T41" fmla="*/ 1486 h 1557"/>
                <a:gd name="T42" fmla="*/ 950 w 1722"/>
                <a:gd name="T43" fmla="*/ 1380 h 1557"/>
                <a:gd name="T44" fmla="*/ 730 w 1722"/>
                <a:gd name="T45" fmla="*/ 1352 h 1557"/>
                <a:gd name="T46" fmla="*/ 533 w 1722"/>
                <a:gd name="T47" fmla="*/ 1238 h 1557"/>
                <a:gd name="T48" fmla="*/ 372 w 1722"/>
                <a:gd name="T49" fmla="*/ 1153 h 1557"/>
                <a:gd name="T50" fmla="*/ 472 w 1722"/>
                <a:gd name="T51" fmla="*/ 844 h 1557"/>
                <a:gd name="T52" fmla="*/ 531 w 1722"/>
                <a:gd name="T53" fmla="*/ 590 h 1557"/>
                <a:gd name="T54" fmla="*/ 421 w 1722"/>
                <a:gd name="T55" fmla="*/ 358 h 1557"/>
                <a:gd name="T56" fmla="*/ 179 w 1722"/>
                <a:gd name="T57" fmla="*/ 254 h 1557"/>
                <a:gd name="T58" fmla="*/ 45 w 1722"/>
                <a:gd name="T59" fmla="*/ 140 h 1557"/>
                <a:gd name="T60" fmla="*/ 33 w 1722"/>
                <a:gd name="T61" fmla="*/ 75 h 1557"/>
                <a:gd name="T62" fmla="*/ 98 w 1722"/>
                <a:gd name="T63" fmla="*/ 45 h 1557"/>
                <a:gd name="T64" fmla="*/ 179 w 1722"/>
                <a:gd name="T65" fmla="*/ 18 h 1557"/>
                <a:gd name="T66" fmla="*/ 244 w 1722"/>
                <a:gd name="T67" fmla="*/ 4 h 1557"/>
                <a:gd name="T68" fmla="*/ 328 w 1722"/>
                <a:gd name="T69" fmla="*/ 47 h 1557"/>
                <a:gd name="T70" fmla="*/ 374 w 1722"/>
                <a:gd name="T71" fmla="*/ 35 h 1557"/>
                <a:gd name="T72" fmla="*/ 413 w 1722"/>
                <a:gd name="T73" fmla="*/ 25 h 1557"/>
                <a:gd name="T74" fmla="*/ 510 w 1722"/>
                <a:gd name="T75" fmla="*/ 96 h 1557"/>
                <a:gd name="T76" fmla="*/ 582 w 1722"/>
                <a:gd name="T77" fmla="*/ 187 h 1557"/>
                <a:gd name="T78" fmla="*/ 637 w 1722"/>
                <a:gd name="T79" fmla="*/ 279 h 1557"/>
                <a:gd name="T80" fmla="*/ 698 w 1722"/>
                <a:gd name="T81" fmla="*/ 368 h 1557"/>
                <a:gd name="T82" fmla="*/ 736 w 1722"/>
                <a:gd name="T83" fmla="*/ 405 h 1557"/>
                <a:gd name="T84" fmla="*/ 773 w 1722"/>
                <a:gd name="T85" fmla="*/ 492 h 1557"/>
                <a:gd name="T86" fmla="*/ 824 w 1722"/>
                <a:gd name="T87" fmla="*/ 555 h 1557"/>
                <a:gd name="T88" fmla="*/ 901 w 1722"/>
                <a:gd name="T89" fmla="*/ 565 h 1557"/>
                <a:gd name="T90" fmla="*/ 982 w 1722"/>
                <a:gd name="T91" fmla="*/ 551 h 1557"/>
                <a:gd name="T92" fmla="*/ 1065 w 1722"/>
                <a:gd name="T93" fmla="*/ 575 h 1557"/>
                <a:gd name="T94" fmla="*/ 1122 w 1722"/>
                <a:gd name="T95" fmla="*/ 608 h 1557"/>
                <a:gd name="T96" fmla="*/ 1171 w 1722"/>
                <a:gd name="T97" fmla="*/ 618 h 1557"/>
                <a:gd name="T98" fmla="*/ 1189 w 1722"/>
                <a:gd name="T99" fmla="*/ 616 h 1557"/>
                <a:gd name="T100" fmla="*/ 1197 w 1722"/>
                <a:gd name="T101" fmla="*/ 641 h 1557"/>
                <a:gd name="T102" fmla="*/ 1232 w 1722"/>
                <a:gd name="T103" fmla="*/ 701 h 1557"/>
                <a:gd name="T104" fmla="*/ 1265 w 1722"/>
                <a:gd name="T105" fmla="*/ 767 h 1557"/>
                <a:gd name="T106" fmla="*/ 1313 w 1722"/>
                <a:gd name="T107" fmla="*/ 789 h 1557"/>
                <a:gd name="T108" fmla="*/ 1399 w 1722"/>
                <a:gd name="T109" fmla="*/ 767 h 1557"/>
                <a:gd name="T110" fmla="*/ 1472 w 1722"/>
                <a:gd name="T111" fmla="*/ 701 h 1557"/>
                <a:gd name="T112" fmla="*/ 1527 w 1722"/>
                <a:gd name="T113" fmla="*/ 643 h 1557"/>
                <a:gd name="T114" fmla="*/ 1584 w 1722"/>
                <a:gd name="T115" fmla="*/ 594 h 1557"/>
                <a:gd name="T116" fmla="*/ 1653 w 1722"/>
                <a:gd name="T117" fmla="*/ 561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44" y="45"/>
              <a:ext cx="1641" cy="1473"/>
            </a:xfrm>
            <a:custGeom>
              <a:avLst/>
              <a:gdLst>
                <a:gd name="T0" fmla="*/ 2601 w 3282"/>
                <a:gd name="T1" fmla="*/ 42 h 2947"/>
                <a:gd name="T2" fmla="*/ 2676 w 3282"/>
                <a:gd name="T3" fmla="*/ 0 h 2947"/>
                <a:gd name="T4" fmla="*/ 2880 w 3282"/>
                <a:gd name="T5" fmla="*/ 303 h 2947"/>
                <a:gd name="T6" fmla="*/ 3231 w 3282"/>
                <a:gd name="T7" fmla="*/ 616 h 2947"/>
                <a:gd name="T8" fmla="*/ 3042 w 3282"/>
                <a:gd name="T9" fmla="*/ 1063 h 2947"/>
                <a:gd name="T10" fmla="*/ 2947 w 3282"/>
                <a:gd name="T11" fmla="*/ 1305 h 2947"/>
                <a:gd name="T12" fmla="*/ 3170 w 3282"/>
                <a:gd name="T13" fmla="*/ 1475 h 2947"/>
                <a:gd name="T14" fmla="*/ 3138 w 3282"/>
                <a:gd name="T15" fmla="*/ 1766 h 2947"/>
                <a:gd name="T16" fmla="*/ 2839 w 3282"/>
                <a:gd name="T17" fmla="*/ 1947 h 2947"/>
                <a:gd name="T18" fmla="*/ 2770 w 3282"/>
                <a:gd name="T19" fmla="*/ 2118 h 2947"/>
                <a:gd name="T20" fmla="*/ 2536 w 3282"/>
                <a:gd name="T21" fmla="*/ 1941 h 2947"/>
                <a:gd name="T22" fmla="*/ 2347 w 3282"/>
                <a:gd name="T23" fmla="*/ 2073 h 2947"/>
                <a:gd name="T24" fmla="*/ 2120 w 3282"/>
                <a:gd name="T25" fmla="*/ 2181 h 2947"/>
                <a:gd name="T26" fmla="*/ 1880 w 3282"/>
                <a:gd name="T27" fmla="*/ 2526 h 2947"/>
                <a:gd name="T28" fmla="*/ 1502 w 3282"/>
                <a:gd name="T29" fmla="*/ 2852 h 2947"/>
                <a:gd name="T30" fmla="*/ 1233 w 3282"/>
                <a:gd name="T31" fmla="*/ 2707 h 2947"/>
                <a:gd name="T32" fmla="*/ 939 w 3282"/>
                <a:gd name="T33" fmla="*/ 2947 h 2947"/>
                <a:gd name="T34" fmla="*/ 754 w 3282"/>
                <a:gd name="T35" fmla="*/ 2620 h 2947"/>
                <a:gd name="T36" fmla="*/ 351 w 3282"/>
                <a:gd name="T37" fmla="*/ 2470 h 2947"/>
                <a:gd name="T38" fmla="*/ 34 w 3282"/>
                <a:gd name="T39" fmla="*/ 2333 h 2947"/>
                <a:gd name="T40" fmla="*/ 79 w 3282"/>
                <a:gd name="T41" fmla="*/ 2063 h 2947"/>
                <a:gd name="T42" fmla="*/ 278 w 3282"/>
                <a:gd name="T43" fmla="*/ 2089 h 2947"/>
                <a:gd name="T44" fmla="*/ 412 w 3282"/>
                <a:gd name="T45" fmla="*/ 2075 h 2947"/>
                <a:gd name="T46" fmla="*/ 575 w 3282"/>
                <a:gd name="T47" fmla="*/ 2104 h 2947"/>
                <a:gd name="T48" fmla="*/ 709 w 3282"/>
                <a:gd name="T49" fmla="*/ 2183 h 2947"/>
                <a:gd name="T50" fmla="*/ 892 w 3282"/>
                <a:gd name="T51" fmla="*/ 2203 h 2947"/>
                <a:gd name="T52" fmla="*/ 985 w 3282"/>
                <a:gd name="T53" fmla="*/ 2234 h 2947"/>
                <a:gd name="T54" fmla="*/ 1164 w 3282"/>
                <a:gd name="T55" fmla="*/ 2130 h 2947"/>
                <a:gd name="T56" fmla="*/ 1363 w 3282"/>
                <a:gd name="T57" fmla="*/ 2079 h 2947"/>
                <a:gd name="T58" fmla="*/ 1498 w 3282"/>
                <a:gd name="T59" fmla="*/ 2071 h 2947"/>
                <a:gd name="T60" fmla="*/ 1589 w 3282"/>
                <a:gd name="T61" fmla="*/ 2024 h 2947"/>
                <a:gd name="T62" fmla="*/ 1680 w 3282"/>
                <a:gd name="T63" fmla="*/ 1941 h 2947"/>
                <a:gd name="T64" fmla="*/ 1772 w 3282"/>
                <a:gd name="T65" fmla="*/ 1866 h 2947"/>
                <a:gd name="T66" fmla="*/ 1837 w 3282"/>
                <a:gd name="T67" fmla="*/ 1811 h 2947"/>
                <a:gd name="T68" fmla="*/ 1772 w 3282"/>
                <a:gd name="T69" fmla="*/ 1679 h 2947"/>
                <a:gd name="T70" fmla="*/ 1863 w 3282"/>
                <a:gd name="T71" fmla="*/ 1585 h 2947"/>
                <a:gd name="T72" fmla="*/ 2020 w 3282"/>
                <a:gd name="T73" fmla="*/ 1612 h 2947"/>
                <a:gd name="T74" fmla="*/ 2117 w 3282"/>
                <a:gd name="T75" fmla="*/ 1502 h 2947"/>
                <a:gd name="T76" fmla="*/ 2243 w 3282"/>
                <a:gd name="T77" fmla="*/ 1477 h 2947"/>
                <a:gd name="T78" fmla="*/ 2315 w 3282"/>
                <a:gd name="T79" fmla="*/ 1364 h 2947"/>
                <a:gd name="T80" fmla="*/ 2426 w 3282"/>
                <a:gd name="T81" fmla="*/ 1262 h 2947"/>
                <a:gd name="T82" fmla="*/ 2534 w 3282"/>
                <a:gd name="T83" fmla="*/ 1195 h 2947"/>
                <a:gd name="T84" fmla="*/ 2685 w 3282"/>
                <a:gd name="T85" fmla="*/ 1203 h 2947"/>
                <a:gd name="T86" fmla="*/ 2682 w 3282"/>
                <a:gd name="T87" fmla="*/ 1108 h 2947"/>
                <a:gd name="T88" fmla="*/ 2524 w 3282"/>
                <a:gd name="T89" fmla="*/ 998 h 2947"/>
                <a:gd name="T90" fmla="*/ 2426 w 3282"/>
                <a:gd name="T91" fmla="*/ 1040 h 2947"/>
                <a:gd name="T92" fmla="*/ 2304 w 3282"/>
                <a:gd name="T93" fmla="*/ 1034 h 2947"/>
                <a:gd name="T94" fmla="*/ 2211 w 3282"/>
                <a:gd name="T95" fmla="*/ 1075 h 2947"/>
                <a:gd name="T96" fmla="*/ 2193 w 3282"/>
                <a:gd name="T97" fmla="*/ 982 h 2947"/>
                <a:gd name="T98" fmla="*/ 2239 w 3282"/>
                <a:gd name="T99" fmla="*/ 782 h 2947"/>
                <a:gd name="T100" fmla="*/ 2331 w 3282"/>
                <a:gd name="T101" fmla="*/ 719 h 2947"/>
                <a:gd name="T102" fmla="*/ 2443 w 3282"/>
                <a:gd name="T103" fmla="*/ 675 h 2947"/>
                <a:gd name="T104" fmla="*/ 2540 w 3282"/>
                <a:gd name="T105" fmla="*/ 611 h 2947"/>
                <a:gd name="T106" fmla="*/ 2542 w 3282"/>
                <a:gd name="T107" fmla="*/ 498 h 2947"/>
                <a:gd name="T108" fmla="*/ 2585 w 3282"/>
                <a:gd name="T109" fmla="*/ 337 h 2947"/>
                <a:gd name="T110" fmla="*/ 2634 w 3282"/>
                <a:gd name="T111" fmla="*/ 246 h 2947"/>
                <a:gd name="T112" fmla="*/ 2605 w 3282"/>
                <a:gd name="T113" fmla="*/ 148 h 2947"/>
                <a:gd name="T114" fmla="*/ 2548 w 3282"/>
                <a:gd name="T115" fmla="*/ 124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44" y="45"/>
              <a:ext cx="1641" cy="1473"/>
            </a:xfrm>
            <a:custGeom>
              <a:avLst/>
              <a:gdLst>
                <a:gd name="T0" fmla="*/ 2601 w 3282"/>
                <a:gd name="T1" fmla="*/ 42 h 2947"/>
                <a:gd name="T2" fmla="*/ 2676 w 3282"/>
                <a:gd name="T3" fmla="*/ 0 h 2947"/>
                <a:gd name="T4" fmla="*/ 2880 w 3282"/>
                <a:gd name="T5" fmla="*/ 303 h 2947"/>
                <a:gd name="T6" fmla="*/ 3231 w 3282"/>
                <a:gd name="T7" fmla="*/ 616 h 2947"/>
                <a:gd name="T8" fmla="*/ 3042 w 3282"/>
                <a:gd name="T9" fmla="*/ 1063 h 2947"/>
                <a:gd name="T10" fmla="*/ 2947 w 3282"/>
                <a:gd name="T11" fmla="*/ 1305 h 2947"/>
                <a:gd name="T12" fmla="*/ 3170 w 3282"/>
                <a:gd name="T13" fmla="*/ 1475 h 2947"/>
                <a:gd name="T14" fmla="*/ 3138 w 3282"/>
                <a:gd name="T15" fmla="*/ 1766 h 2947"/>
                <a:gd name="T16" fmla="*/ 2839 w 3282"/>
                <a:gd name="T17" fmla="*/ 1947 h 2947"/>
                <a:gd name="T18" fmla="*/ 2770 w 3282"/>
                <a:gd name="T19" fmla="*/ 2118 h 2947"/>
                <a:gd name="T20" fmla="*/ 2536 w 3282"/>
                <a:gd name="T21" fmla="*/ 1941 h 2947"/>
                <a:gd name="T22" fmla="*/ 2347 w 3282"/>
                <a:gd name="T23" fmla="*/ 2073 h 2947"/>
                <a:gd name="T24" fmla="*/ 2120 w 3282"/>
                <a:gd name="T25" fmla="*/ 2181 h 2947"/>
                <a:gd name="T26" fmla="*/ 1880 w 3282"/>
                <a:gd name="T27" fmla="*/ 2526 h 2947"/>
                <a:gd name="T28" fmla="*/ 1502 w 3282"/>
                <a:gd name="T29" fmla="*/ 2852 h 2947"/>
                <a:gd name="T30" fmla="*/ 1233 w 3282"/>
                <a:gd name="T31" fmla="*/ 2707 h 2947"/>
                <a:gd name="T32" fmla="*/ 939 w 3282"/>
                <a:gd name="T33" fmla="*/ 2947 h 2947"/>
                <a:gd name="T34" fmla="*/ 754 w 3282"/>
                <a:gd name="T35" fmla="*/ 2620 h 2947"/>
                <a:gd name="T36" fmla="*/ 351 w 3282"/>
                <a:gd name="T37" fmla="*/ 2470 h 2947"/>
                <a:gd name="T38" fmla="*/ 34 w 3282"/>
                <a:gd name="T39" fmla="*/ 2333 h 2947"/>
                <a:gd name="T40" fmla="*/ 79 w 3282"/>
                <a:gd name="T41" fmla="*/ 2063 h 2947"/>
                <a:gd name="T42" fmla="*/ 278 w 3282"/>
                <a:gd name="T43" fmla="*/ 2089 h 2947"/>
                <a:gd name="T44" fmla="*/ 412 w 3282"/>
                <a:gd name="T45" fmla="*/ 2075 h 2947"/>
                <a:gd name="T46" fmla="*/ 575 w 3282"/>
                <a:gd name="T47" fmla="*/ 2104 h 2947"/>
                <a:gd name="T48" fmla="*/ 709 w 3282"/>
                <a:gd name="T49" fmla="*/ 2183 h 2947"/>
                <a:gd name="T50" fmla="*/ 892 w 3282"/>
                <a:gd name="T51" fmla="*/ 2203 h 2947"/>
                <a:gd name="T52" fmla="*/ 985 w 3282"/>
                <a:gd name="T53" fmla="*/ 2234 h 2947"/>
                <a:gd name="T54" fmla="*/ 1164 w 3282"/>
                <a:gd name="T55" fmla="*/ 2130 h 2947"/>
                <a:gd name="T56" fmla="*/ 1363 w 3282"/>
                <a:gd name="T57" fmla="*/ 2079 h 2947"/>
                <a:gd name="T58" fmla="*/ 1498 w 3282"/>
                <a:gd name="T59" fmla="*/ 2071 h 2947"/>
                <a:gd name="T60" fmla="*/ 1589 w 3282"/>
                <a:gd name="T61" fmla="*/ 2024 h 2947"/>
                <a:gd name="T62" fmla="*/ 1680 w 3282"/>
                <a:gd name="T63" fmla="*/ 1941 h 2947"/>
                <a:gd name="T64" fmla="*/ 1772 w 3282"/>
                <a:gd name="T65" fmla="*/ 1866 h 2947"/>
                <a:gd name="T66" fmla="*/ 1837 w 3282"/>
                <a:gd name="T67" fmla="*/ 1811 h 2947"/>
                <a:gd name="T68" fmla="*/ 1772 w 3282"/>
                <a:gd name="T69" fmla="*/ 1679 h 2947"/>
                <a:gd name="T70" fmla="*/ 1863 w 3282"/>
                <a:gd name="T71" fmla="*/ 1585 h 2947"/>
                <a:gd name="T72" fmla="*/ 2020 w 3282"/>
                <a:gd name="T73" fmla="*/ 1612 h 2947"/>
                <a:gd name="T74" fmla="*/ 2117 w 3282"/>
                <a:gd name="T75" fmla="*/ 1502 h 2947"/>
                <a:gd name="T76" fmla="*/ 2243 w 3282"/>
                <a:gd name="T77" fmla="*/ 1477 h 2947"/>
                <a:gd name="T78" fmla="*/ 2315 w 3282"/>
                <a:gd name="T79" fmla="*/ 1364 h 2947"/>
                <a:gd name="T80" fmla="*/ 2426 w 3282"/>
                <a:gd name="T81" fmla="*/ 1262 h 2947"/>
                <a:gd name="T82" fmla="*/ 2534 w 3282"/>
                <a:gd name="T83" fmla="*/ 1195 h 2947"/>
                <a:gd name="T84" fmla="*/ 2685 w 3282"/>
                <a:gd name="T85" fmla="*/ 1203 h 2947"/>
                <a:gd name="T86" fmla="*/ 2682 w 3282"/>
                <a:gd name="T87" fmla="*/ 1108 h 2947"/>
                <a:gd name="T88" fmla="*/ 2524 w 3282"/>
                <a:gd name="T89" fmla="*/ 998 h 2947"/>
                <a:gd name="T90" fmla="*/ 2426 w 3282"/>
                <a:gd name="T91" fmla="*/ 1040 h 2947"/>
                <a:gd name="T92" fmla="*/ 2304 w 3282"/>
                <a:gd name="T93" fmla="*/ 1034 h 2947"/>
                <a:gd name="T94" fmla="*/ 2211 w 3282"/>
                <a:gd name="T95" fmla="*/ 1075 h 2947"/>
                <a:gd name="T96" fmla="*/ 2193 w 3282"/>
                <a:gd name="T97" fmla="*/ 982 h 2947"/>
                <a:gd name="T98" fmla="*/ 2239 w 3282"/>
                <a:gd name="T99" fmla="*/ 782 h 2947"/>
                <a:gd name="T100" fmla="*/ 2331 w 3282"/>
                <a:gd name="T101" fmla="*/ 719 h 2947"/>
                <a:gd name="T102" fmla="*/ 2443 w 3282"/>
                <a:gd name="T103" fmla="*/ 675 h 2947"/>
                <a:gd name="T104" fmla="*/ 2540 w 3282"/>
                <a:gd name="T105" fmla="*/ 611 h 2947"/>
                <a:gd name="T106" fmla="*/ 2542 w 3282"/>
                <a:gd name="T107" fmla="*/ 498 h 2947"/>
                <a:gd name="T108" fmla="*/ 2585 w 3282"/>
                <a:gd name="T109" fmla="*/ 337 h 2947"/>
                <a:gd name="T110" fmla="*/ 2634 w 3282"/>
                <a:gd name="T111" fmla="*/ 246 h 2947"/>
                <a:gd name="T112" fmla="*/ 2605 w 3282"/>
                <a:gd name="T113" fmla="*/ 148 h 2947"/>
                <a:gd name="T114" fmla="*/ 2548 w 3282"/>
                <a:gd name="T115" fmla="*/ 124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6" y="1060"/>
              <a:ext cx="1007" cy="870"/>
            </a:xfrm>
            <a:custGeom>
              <a:avLst/>
              <a:gdLst>
                <a:gd name="T0" fmla="*/ 365 w 2014"/>
                <a:gd name="T1" fmla="*/ 51 h 1739"/>
                <a:gd name="T2" fmla="*/ 264 w 2014"/>
                <a:gd name="T3" fmla="*/ 149 h 1739"/>
                <a:gd name="T4" fmla="*/ 0 w 2014"/>
                <a:gd name="T5" fmla="*/ 307 h 1739"/>
                <a:gd name="T6" fmla="*/ 180 w 2014"/>
                <a:gd name="T7" fmla="*/ 614 h 1739"/>
                <a:gd name="T8" fmla="*/ 357 w 2014"/>
                <a:gd name="T9" fmla="*/ 681 h 1739"/>
                <a:gd name="T10" fmla="*/ 559 w 2014"/>
                <a:gd name="T11" fmla="*/ 637 h 1739"/>
                <a:gd name="T12" fmla="*/ 752 w 2014"/>
                <a:gd name="T13" fmla="*/ 708 h 1739"/>
                <a:gd name="T14" fmla="*/ 859 w 2014"/>
                <a:gd name="T15" fmla="*/ 771 h 1739"/>
                <a:gd name="T16" fmla="*/ 1032 w 2014"/>
                <a:gd name="T17" fmla="*/ 879 h 1739"/>
                <a:gd name="T18" fmla="*/ 1136 w 2014"/>
                <a:gd name="T19" fmla="*/ 946 h 1739"/>
                <a:gd name="T20" fmla="*/ 1203 w 2014"/>
                <a:gd name="T21" fmla="*/ 1100 h 1739"/>
                <a:gd name="T22" fmla="*/ 1132 w 2014"/>
                <a:gd name="T23" fmla="*/ 1271 h 1739"/>
                <a:gd name="T24" fmla="*/ 1077 w 2014"/>
                <a:gd name="T25" fmla="*/ 1362 h 1739"/>
                <a:gd name="T26" fmla="*/ 996 w 2014"/>
                <a:gd name="T27" fmla="*/ 1468 h 1739"/>
                <a:gd name="T28" fmla="*/ 953 w 2014"/>
                <a:gd name="T29" fmla="*/ 1495 h 1739"/>
                <a:gd name="T30" fmla="*/ 1124 w 2014"/>
                <a:gd name="T31" fmla="*/ 1558 h 1739"/>
                <a:gd name="T32" fmla="*/ 1256 w 2014"/>
                <a:gd name="T33" fmla="*/ 1489 h 1739"/>
                <a:gd name="T34" fmla="*/ 1410 w 2014"/>
                <a:gd name="T35" fmla="*/ 1610 h 1739"/>
                <a:gd name="T36" fmla="*/ 1540 w 2014"/>
                <a:gd name="T37" fmla="*/ 1739 h 1739"/>
                <a:gd name="T38" fmla="*/ 1650 w 2014"/>
                <a:gd name="T39" fmla="*/ 1602 h 1739"/>
                <a:gd name="T40" fmla="*/ 1719 w 2014"/>
                <a:gd name="T41" fmla="*/ 1507 h 1739"/>
                <a:gd name="T42" fmla="*/ 1699 w 2014"/>
                <a:gd name="T43" fmla="*/ 1395 h 1739"/>
                <a:gd name="T44" fmla="*/ 1723 w 2014"/>
                <a:gd name="T45" fmla="*/ 1363 h 1739"/>
                <a:gd name="T46" fmla="*/ 1725 w 2014"/>
                <a:gd name="T47" fmla="*/ 1340 h 1739"/>
                <a:gd name="T48" fmla="*/ 1725 w 2014"/>
                <a:gd name="T49" fmla="*/ 1306 h 1739"/>
                <a:gd name="T50" fmla="*/ 1888 w 2014"/>
                <a:gd name="T51" fmla="*/ 1316 h 1739"/>
                <a:gd name="T52" fmla="*/ 2000 w 2014"/>
                <a:gd name="T53" fmla="*/ 1206 h 1739"/>
                <a:gd name="T54" fmla="*/ 2002 w 2014"/>
                <a:gd name="T55" fmla="*/ 1068 h 1739"/>
                <a:gd name="T56" fmla="*/ 1809 w 2014"/>
                <a:gd name="T57" fmla="*/ 962 h 1739"/>
                <a:gd name="T58" fmla="*/ 1713 w 2014"/>
                <a:gd name="T59" fmla="*/ 1023 h 1739"/>
                <a:gd name="T60" fmla="*/ 1774 w 2014"/>
                <a:gd name="T61" fmla="*/ 1157 h 1739"/>
                <a:gd name="T62" fmla="*/ 1713 w 2014"/>
                <a:gd name="T63" fmla="*/ 1259 h 1739"/>
                <a:gd name="T64" fmla="*/ 1589 w 2014"/>
                <a:gd name="T65" fmla="*/ 1206 h 1739"/>
                <a:gd name="T66" fmla="*/ 1563 w 2014"/>
                <a:gd name="T67" fmla="*/ 1104 h 1739"/>
                <a:gd name="T68" fmla="*/ 1475 w 2014"/>
                <a:gd name="T69" fmla="*/ 970 h 1739"/>
                <a:gd name="T70" fmla="*/ 1365 w 2014"/>
                <a:gd name="T71" fmla="*/ 911 h 1739"/>
                <a:gd name="T72" fmla="*/ 1370 w 2014"/>
                <a:gd name="T73" fmla="*/ 732 h 1739"/>
                <a:gd name="T74" fmla="*/ 1250 w 2014"/>
                <a:gd name="T75" fmla="*/ 592 h 1739"/>
                <a:gd name="T76" fmla="*/ 937 w 2014"/>
                <a:gd name="T77" fmla="*/ 641 h 1739"/>
                <a:gd name="T78" fmla="*/ 798 w 2014"/>
                <a:gd name="T79" fmla="*/ 509 h 1739"/>
                <a:gd name="T80" fmla="*/ 872 w 2014"/>
                <a:gd name="T81" fmla="*/ 362 h 1739"/>
                <a:gd name="T82" fmla="*/ 652 w 2014"/>
                <a:gd name="T83" fmla="*/ 399 h 1739"/>
                <a:gd name="T84" fmla="*/ 496 w 2014"/>
                <a:gd name="T85" fmla="*/ 208 h 1739"/>
                <a:gd name="T86" fmla="*/ 463 w 2014"/>
                <a:gd name="T87" fmla="*/ 9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6" y="1060"/>
              <a:ext cx="1007" cy="870"/>
            </a:xfrm>
            <a:custGeom>
              <a:avLst/>
              <a:gdLst>
                <a:gd name="T0" fmla="*/ 365 w 2014"/>
                <a:gd name="T1" fmla="*/ 51 h 1739"/>
                <a:gd name="T2" fmla="*/ 264 w 2014"/>
                <a:gd name="T3" fmla="*/ 149 h 1739"/>
                <a:gd name="T4" fmla="*/ 0 w 2014"/>
                <a:gd name="T5" fmla="*/ 307 h 1739"/>
                <a:gd name="T6" fmla="*/ 180 w 2014"/>
                <a:gd name="T7" fmla="*/ 614 h 1739"/>
                <a:gd name="T8" fmla="*/ 357 w 2014"/>
                <a:gd name="T9" fmla="*/ 681 h 1739"/>
                <a:gd name="T10" fmla="*/ 559 w 2014"/>
                <a:gd name="T11" fmla="*/ 637 h 1739"/>
                <a:gd name="T12" fmla="*/ 752 w 2014"/>
                <a:gd name="T13" fmla="*/ 708 h 1739"/>
                <a:gd name="T14" fmla="*/ 859 w 2014"/>
                <a:gd name="T15" fmla="*/ 771 h 1739"/>
                <a:gd name="T16" fmla="*/ 1032 w 2014"/>
                <a:gd name="T17" fmla="*/ 879 h 1739"/>
                <a:gd name="T18" fmla="*/ 1136 w 2014"/>
                <a:gd name="T19" fmla="*/ 946 h 1739"/>
                <a:gd name="T20" fmla="*/ 1203 w 2014"/>
                <a:gd name="T21" fmla="*/ 1100 h 1739"/>
                <a:gd name="T22" fmla="*/ 1132 w 2014"/>
                <a:gd name="T23" fmla="*/ 1271 h 1739"/>
                <a:gd name="T24" fmla="*/ 1077 w 2014"/>
                <a:gd name="T25" fmla="*/ 1362 h 1739"/>
                <a:gd name="T26" fmla="*/ 996 w 2014"/>
                <a:gd name="T27" fmla="*/ 1468 h 1739"/>
                <a:gd name="T28" fmla="*/ 953 w 2014"/>
                <a:gd name="T29" fmla="*/ 1495 h 1739"/>
                <a:gd name="T30" fmla="*/ 1124 w 2014"/>
                <a:gd name="T31" fmla="*/ 1558 h 1739"/>
                <a:gd name="T32" fmla="*/ 1256 w 2014"/>
                <a:gd name="T33" fmla="*/ 1489 h 1739"/>
                <a:gd name="T34" fmla="*/ 1410 w 2014"/>
                <a:gd name="T35" fmla="*/ 1610 h 1739"/>
                <a:gd name="T36" fmla="*/ 1540 w 2014"/>
                <a:gd name="T37" fmla="*/ 1739 h 1739"/>
                <a:gd name="T38" fmla="*/ 1650 w 2014"/>
                <a:gd name="T39" fmla="*/ 1602 h 1739"/>
                <a:gd name="T40" fmla="*/ 1719 w 2014"/>
                <a:gd name="T41" fmla="*/ 1507 h 1739"/>
                <a:gd name="T42" fmla="*/ 1699 w 2014"/>
                <a:gd name="T43" fmla="*/ 1395 h 1739"/>
                <a:gd name="T44" fmla="*/ 1723 w 2014"/>
                <a:gd name="T45" fmla="*/ 1363 h 1739"/>
                <a:gd name="T46" fmla="*/ 1725 w 2014"/>
                <a:gd name="T47" fmla="*/ 1340 h 1739"/>
                <a:gd name="T48" fmla="*/ 1725 w 2014"/>
                <a:gd name="T49" fmla="*/ 1306 h 1739"/>
                <a:gd name="T50" fmla="*/ 1888 w 2014"/>
                <a:gd name="T51" fmla="*/ 1316 h 1739"/>
                <a:gd name="T52" fmla="*/ 2000 w 2014"/>
                <a:gd name="T53" fmla="*/ 1206 h 1739"/>
                <a:gd name="T54" fmla="*/ 2002 w 2014"/>
                <a:gd name="T55" fmla="*/ 1068 h 1739"/>
                <a:gd name="T56" fmla="*/ 1809 w 2014"/>
                <a:gd name="T57" fmla="*/ 962 h 1739"/>
                <a:gd name="T58" fmla="*/ 1713 w 2014"/>
                <a:gd name="T59" fmla="*/ 1023 h 1739"/>
                <a:gd name="T60" fmla="*/ 1774 w 2014"/>
                <a:gd name="T61" fmla="*/ 1157 h 1739"/>
                <a:gd name="T62" fmla="*/ 1713 w 2014"/>
                <a:gd name="T63" fmla="*/ 1259 h 1739"/>
                <a:gd name="T64" fmla="*/ 1589 w 2014"/>
                <a:gd name="T65" fmla="*/ 1206 h 1739"/>
                <a:gd name="T66" fmla="*/ 1563 w 2014"/>
                <a:gd name="T67" fmla="*/ 1104 h 1739"/>
                <a:gd name="T68" fmla="*/ 1475 w 2014"/>
                <a:gd name="T69" fmla="*/ 970 h 1739"/>
                <a:gd name="T70" fmla="*/ 1365 w 2014"/>
                <a:gd name="T71" fmla="*/ 911 h 1739"/>
                <a:gd name="T72" fmla="*/ 1370 w 2014"/>
                <a:gd name="T73" fmla="*/ 732 h 1739"/>
                <a:gd name="T74" fmla="*/ 1250 w 2014"/>
                <a:gd name="T75" fmla="*/ 592 h 1739"/>
                <a:gd name="T76" fmla="*/ 937 w 2014"/>
                <a:gd name="T77" fmla="*/ 641 h 1739"/>
                <a:gd name="T78" fmla="*/ 798 w 2014"/>
                <a:gd name="T79" fmla="*/ 509 h 1739"/>
                <a:gd name="T80" fmla="*/ 872 w 2014"/>
                <a:gd name="T81" fmla="*/ 362 h 1739"/>
                <a:gd name="T82" fmla="*/ 652 w 2014"/>
                <a:gd name="T83" fmla="*/ 399 h 1739"/>
                <a:gd name="T84" fmla="*/ 496 w 2014"/>
                <a:gd name="T85" fmla="*/ 208 h 1739"/>
                <a:gd name="T86" fmla="*/ 463 w 2014"/>
                <a:gd name="T87" fmla="*/ 9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4" y="1338"/>
              <a:ext cx="936" cy="666"/>
            </a:xfrm>
            <a:custGeom>
              <a:avLst/>
              <a:gdLst>
                <a:gd name="T0" fmla="*/ 1779 w 1872"/>
                <a:gd name="T1" fmla="*/ 1102 h 1330"/>
                <a:gd name="T2" fmla="*/ 1702 w 1872"/>
                <a:gd name="T3" fmla="*/ 1115 h 1330"/>
                <a:gd name="T4" fmla="*/ 1586 w 1872"/>
                <a:gd name="T5" fmla="*/ 1114 h 1330"/>
                <a:gd name="T6" fmla="*/ 1521 w 1872"/>
                <a:gd name="T7" fmla="*/ 1180 h 1330"/>
                <a:gd name="T8" fmla="*/ 1372 w 1872"/>
                <a:gd name="T9" fmla="*/ 1094 h 1330"/>
                <a:gd name="T10" fmla="*/ 1232 w 1872"/>
                <a:gd name="T11" fmla="*/ 1072 h 1330"/>
                <a:gd name="T12" fmla="*/ 1100 w 1872"/>
                <a:gd name="T13" fmla="*/ 1090 h 1330"/>
                <a:gd name="T14" fmla="*/ 1045 w 1872"/>
                <a:gd name="T15" fmla="*/ 1149 h 1330"/>
                <a:gd name="T16" fmla="*/ 1039 w 1872"/>
                <a:gd name="T17" fmla="*/ 1234 h 1330"/>
                <a:gd name="T18" fmla="*/ 897 w 1872"/>
                <a:gd name="T19" fmla="*/ 1314 h 1330"/>
                <a:gd name="T20" fmla="*/ 813 w 1872"/>
                <a:gd name="T21" fmla="*/ 1251 h 1330"/>
                <a:gd name="T22" fmla="*/ 618 w 1872"/>
                <a:gd name="T23" fmla="*/ 1147 h 1330"/>
                <a:gd name="T24" fmla="*/ 452 w 1872"/>
                <a:gd name="T25" fmla="*/ 1117 h 1330"/>
                <a:gd name="T26" fmla="*/ 338 w 1872"/>
                <a:gd name="T27" fmla="*/ 1092 h 1330"/>
                <a:gd name="T28" fmla="*/ 256 w 1872"/>
                <a:gd name="T29" fmla="*/ 1054 h 1330"/>
                <a:gd name="T30" fmla="*/ 112 w 1872"/>
                <a:gd name="T31" fmla="*/ 1023 h 1330"/>
                <a:gd name="T32" fmla="*/ 6 w 1872"/>
                <a:gd name="T33" fmla="*/ 822 h 1330"/>
                <a:gd name="T34" fmla="*/ 45 w 1872"/>
                <a:gd name="T35" fmla="*/ 738 h 1330"/>
                <a:gd name="T36" fmla="*/ 77 w 1872"/>
                <a:gd name="T37" fmla="*/ 594 h 1330"/>
                <a:gd name="T38" fmla="*/ 43 w 1872"/>
                <a:gd name="T39" fmla="*/ 529 h 1330"/>
                <a:gd name="T40" fmla="*/ 77 w 1872"/>
                <a:gd name="T41" fmla="*/ 466 h 1330"/>
                <a:gd name="T42" fmla="*/ 244 w 1872"/>
                <a:gd name="T43" fmla="*/ 466 h 1330"/>
                <a:gd name="T44" fmla="*/ 212 w 1872"/>
                <a:gd name="T45" fmla="*/ 383 h 1330"/>
                <a:gd name="T46" fmla="*/ 293 w 1872"/>
                <a:gd name="T47" fmla="*/ 299 h 1330"/>
                <a:gd name="T48" fmla="*/ 179 w 1872"/>
                <a:gd name="T49" fmla="*/ 126 h 1330"/>
                <a:gd name="T50" fmla="*/ 393 w 1872"/>
                <a:gd name="T51" fmla="*/ 70 h 1330"/>
                <a:gd name="T52" fmla="*/ 533 w 1872"/>
                <a:gd name="T53" fmla="*/ 37 h 1330"/>
                <a:gd name="T54" fmla="*/ 675 w 1872"/>
                <a:gd name="T55" fmla="*/ 13 h 1330"/>
                <a:gd name="T56" fmla="*/ 823 w 1872"/>
                <a:gd name="T57" fmla="*/ 57 h 1330"/>
                <a:gd name="T58" fmla="*/ 941 w 1872"/>
                <a:gd name="T59" fmla="*/ 127 h 1330"/>
                <a:gd name="T60" fmla="*/ 1075 w 1872"/>
                <a:gd name="T61" fmla="*/ 80 h 1330"/>
                <a:gd name="T62" fmla="*/ 1202 w 1872"/>
                <a:gd name="T63" fmla="*/ 80 h 1330"/>
                <a:gd name="T64" fmla="*/ 1319 w 1872"/>
                <a:gd name="T65" fmla="*/ 96 h 1330"/>
                <a:gd name="T66" fmla="*/ 1456 w 1872"/>
                <a:gd name="T67" fmla="*/ 112 h 1330"/>
                <a:gd name="T68" fmla="*/ 1502 w 1872"/>
                <a:gd name="T69" fmla="*/ 214 h 1330"/>
                <a:gd name="T70" fmla="*/ 1641 w 1872"/>
                <a:gd name="T71" fmla="*/ 320 h 1330"/>
                <a:gd name="T72" fmla="*/ 1702 w 1872"/>
                <a:gd name="T73" fmla="*/ 299 h 1330"/>
                <a:gd name="T74" fmla="*/ 1779 w 1872"/>
                <a:gd name="T75" fmla="*/ 389 h 1330"/>
                <a:gd name="T76" fmla="*/ 1824 w 1872"/>
                <a:gd name="T77" fmla="*/ 494 h 1330"/>
                <a:gd name="T78" fmla="*/ 1872 w 1872"/>
                <a:gd name="T79" fmla="*/ 572 h 1330"/>
                <a:gd name="T80" fmla="*/ 1775 w 1872"/>
                <a:gd name="T81" fmla="*/ 714 h 1330"/>
                <a:gd name="T82" fmla="*/ 1748 w 1872"/>
                <a:gd name="T83" fmla="*/ 801 h 1330"/>
                <a:gd name="T84" fmla="*/ 1726 w 1872"/>
                <a:gd name="T85" fmla="*/ 889 h 1330"/>
                <a:gd name="T86" fmla="*/ 1639 w 1872"/>
                <a:gd name="T87" fmla="*/ 911 h 1330"/>
                <a:gd name="T88" fmla="*/ 1586 w 1872"/>
                <a:gd name="T89" fmla="*/ 887 h 1330"/>
                <a:gd name="T90" fmla="*/ 1661 w 1872"/>
                <a:gd name="T91" fmla="*/ 946 h 1330"/>
                <a:gd name="T92" fmla="*/ 1767 w 1872"/>
                <a:gd name="T93" fmla="*/ 100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74" y="1338"/>
              <a:ext cx="936" cy="666"/>
            </a:xfrm>
            <a:custGeom>
              <a:avLst/>
              <a:gdLst>
                <a:gd name="T0" fmla="*/ 1779 w 1872"/>
                <a:gd name="T1" fmla="*/ 1102 h 1330"/>
                <a:gd name="T2" fmla="*/ 1702 w 1872"/>
                <a:gd name="T3" fmla="*/ 1115 h 1330"/>
                <a:gd name="T4" fmla="*/ 1586 w 1872"/>
                <a:gd name="T5" fmla="*/ 1114 h 1330"/>
                <a:gd name="T6" fmla="*/ 1521 w 1872"/>
                <a:gd name="T7" fmla="*/ 1180 h 1330"/>
                <a:gd name="T8" fmla="*/ 1372 w 1872"/>
                <a:gd name="T9" fmla="*/ 1094 h 1330"/>
                <a:gd name="T10" fmla="*/ 1232 w 1872"/>
                <a:gd name="T11" fmla="*/ 1072 h 1330"/>
                <a:gd name="T12" fmla="*/ 1100 w 1872"/>
                <a:gd name="T13" fmla="*/ 1090 h 1330"/>
                <a:gd name="T14" fmla="*/ 1045 w 1872"/>
                <a:gd name="T15" fmla="*/ 1149 h 1330"/>
                <a:gd name="T16" fmla="*/ 1039 w 1872"/>
                <a:gd name="T17" fmla="*/ 1234 h 1330"/>
                <a:gd name="T18" fmla="*/ 897 w 1872"/>
                <a:gd name="T19" fmla="*/ 1314 h 1330"/>
                <a:gd name="T20" fmla="*/ 813 w 1872"/>
                <a:gd name="T21" fmla="*/ 1251 h 1330"/>
                <a:gd name="T22" fmla="*/ 618 w 1872"/>
                <a:gd name="T23" fmla="*/ 1147 h 1330"/>
                <a:gd name="T24" fmla="*/ 452 w 1872"/>
                <a:gd name="T25" fmla="*/ 1117 h 1330"/>
                <a:gd name="T26" fmla="*/ 338 w 1872"/>
                <a:gd name="T27" fmla="*/ 1092 h 1330"/>
                <a:gd name="T28" fmla="*/ 256 w 1872"/>
                <a:gd name="T29" fmla="*/ 1054 h 1330"/>
                <a:gd name="T30" fmla="*/ 112 w 1872"/>
                <a:gd name="T31" fmla="*/ 1023 h 1330"/>
                <a:gd name="T32" fmla="*/ 6 w 1872"/>
                <a:gd name="T33" fmla="*/ 822 h 1330"/>
                <a:gd name="T34" fmla="*/ 45 w 1872"/>
                <a:gd name="T35" fmla="*/ 738 h 1330"/>
                <a:gd name="T36" fmla="*/ 77 w 1872"/>
                <a:gd name="T37" fmla="*/ 594 h 1330"/>
                <a:gd name="T38" fmla="*/ 43 w 1872"/>
                <a:gd name="T39" fmla="*/ 529 h 1330"/>
                <a:gd name="T40" fmla="*/ 77 w 1872"/>
                <a:gd name="T41" fmla="*/ 466 h 1330"/>
                <a:gd name="T42" fmla="*/ 244 w 1872"/>
                <a:gd name="T43" fmla="*/ 466 h 1330"/>
                <a:gd name="T44" fmla="*/ 212 w 1872"/>
                <a:gd name="T45" fmla="*/ 383 h 1330"/>
                <a:gd name="T46" fmla="*/ 293 w 1872"/>
                <a:gd name="T47" fmla="*/ 299 h 1330"/>
                <a:gd name="T48" fmla="*/ 179 w 1872"/>
                <a:gd name="T49" fmla="*/ 126 h 1330"/>
                <a:gd name="T50" fmla="*/ 393 w 1872"/>
                <a:gd name="T51" fmla="*/ 70 h 1330"/>
                <a:gd name="T52" fmla="*/ 533 w 1872"/>
                <a:gd name="T53" fmla="*/ 37 h 1330"/>
                <a:gd name="T54" fmla="*/ 675 w 1872"/>
                <a:gd name="T55" fmla="*/ 13 h 1330"/>
                <a:gd name="T56" fmla="*/ 823 w 1872"/>
                <a:gd name="T57" fmla="*/ 57 h 1330"/>
                <a:gd name="T58" fmla="*/ 941 w 1872"/>
                <a:gd name="T59" fmla="*/ 127 h 1330"/>
                <a:gd name="T60" fmla="*/ 1075 w 1872"/>
                <a:gd name="T61" fmla="*/ 80 h 1330"/>
                <a:gd name="T62" fmla="*/ 1202 w 1872"/>
                <a:gd name="T63" fmla="*/ 80 h 1330"/>
                <a:gd name="T64" fmla="*/ 1319 w 1872"/>
                <a:gd name="T65" fmla="*/ 96 h 1330"/>
                <a:gd name="T66" fmla="*/ 1456 w 1872"/>
                <a:gd name="T67" fmla="*/ 112 h 1330"/>
                <a:gd name="T68" fmla="*/ 1502 w 1872"/>
                <a:gd name="T69" fmla="*/ 214 h 1330"/>
                <a:gd name="T70" fmla="*/ 1641 w 1872"/>
                <a:gd name="T71" fmla="*/ 320 h 1330"/>
                <a:gd name="T72" fmla="*/ 1702 w 1872"/>
                <a:gd name="T73" fmla="*/ 299 h 1330"/>
                <a:gd name="T74" fmla="*/ 1779 w 1872"/>
                <a:gd name="T75" fmla="*/ 389 h 1330"/>
                <a:gd name="T76" fmla="*/ 1824 w 1872"/>
                <a:gd name="T77" fmla="*/ 494 h 1330"/>
                <a:gd name="T78" fmla="*/ 1872 w 1872"/>
                <a:gd name="T79" fmla="*/ 572 h 1330"/>
                <a:gd name="T80" fmla="*/ 1775 w 1872"/>
                <a:gd name="T81" fmla="*/ 714 h 1330"/>
                <a:gd name="T82" fmla="*/ 1748 w 1872"/>
                <a:gd name="T83" fmla="*/ 801 h 1330"/>
                <a:gd name="T84" fmla="*/ 1726 w 1872"/>
                <a:gd name="T85" fmla="*/ 889 h 1330"/>
                <a:gd name="T86" fmla="*/ 1639 w 1872"/>
                <a:gd name="T87" fmla="*/ 911 h 1330"/>
                <a:gd name="T88" fmla="*/ 1586 w 1872"/>
                <a:gd name="T89" fmla="*/ 887 h 1330"/>
                <a:gd name="T90" fmla="*/ 1661 w 1872"/>
                <a:gd name="T91" fmla="*/ 946 h 1330"/>
                <a:gd name="T92" fmla="*/ 1767 w 1872"/>
                <a:gd name="T93" fmla="*/ 100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21" y="1796"/>
              <a:ext cx="911" cy="693"/>
            </a:xfrm>
            <a:custGeom>
              <a:avLst/>
              <a:gdLst>
                <a:gd name="T0" fmla="*/ 1203 w 1823"/>
                <a:gd name="T1" fmla="*/ 1096 h 1385"/>
                <a:gd name="T2" fmla="*/ 1138 w 1823"/>
                <a:gd name="T3" fmla="*/ 1047 h 1385"/>
                <a:gd name="T4" fmla="*/ 1077 w 1823"/>
                <a:gd name="T5" fmla="*/ 1061 h 1385"/>
                <a:gd name="T6" fmla="*/ 992 w 1823"/>
                <a:gd name="T7" fmla="*/ 996 h 1385"/>
                <a:gd name="T8" fmla="*/ 945 w 1823"/>
                <a:gd name="T9" fmla="*/ 939 h 1385"/>
                <a:gd name="T10" fmla="*/ 929 w 1823"/>
                <a:gd name="T11" fmla="*/ 982 h 1385"/>
                <a:gd name="T12" fmla="*/ 890 w 1823"/>
                <a:gd name="T13" fmla="*/ 1007 h 1385"/>
                <a:gd name="T14" fmla="*/ 874 w 1823"/>
                <a:gd name="T15" fmla="*/ 1078 h 1385"/>
                <a:gd name="T16" fmla="*/ 780 w 1823"/>
                <a:gd name="T17" fmla="*/ 1169 h 1385"/>
                <a:gd name="T18" fmla="*/ 805 w 1823"/>
                <a:gd name="T19" fmla="*/ 1271 h 1385"/>
                <a:gd name="T20" fmla="*/ 752 w 1823"/>
                <a:gd name="T21" fmla="*/ 1352 h 1385"/>
                <a:gd name="T22" fmla="*/ 670 w 1823"/>
                <a:gd name="T23" fmla="*/ 1377 h 1385"/>
                <a:gd name="T24" fmla="*/ 595 w 1823"/>
                <a:gd name="T25" fmla="*/ 1352 h 1385"/>
                <a:gd name="T26" fmla="*/ 528 w 1823"/>
                <a:gd name="T27" fmla="*/ 1206 h 1385"/>
                <a:gd name="T28" fmla="*/ 445 w 1823"/>
                <a:gd name="T29" fmla="*/ 1078 h 1385"/>
                <a:gd name="T30" fmla="*/ 362 w 1823"/>
                <a:gd name="T31" fmla="*/ 1025 h 1385"/>
                <a:gd name="T32" fmla="*/ 349 w 1823"/>
                <a:gd name="T33" fmla="*/ 954 h 1385"/>
                <a:gd name="T34" fmla="*/ 260 w 1823"/>
                <a:gd name="T35" fmla="*/ 1011 h 1385"/>
                <a:gd name="T36" fmla="*/ 215 w 1823"/>
                <a:gd name="T37" fmla="*/ 834 h 1385"/>
                <a:gd name="T38" fmla="*/ 205 w 1823"/>
                <a:gd name="T39" fmla="*/ 624 h 1385"/>
                <a:gd name="T40" fmla="*/ 160 w 1823"/>
                <a:gd name="T41" fmla="*/ 509 h 1385"/>
                <a:gd name="T42" fmla="*/ 199 w 1823"/>
                <a:gd name="T43" fmla="*/ 468 h 1385"/>
                <a:gd name="T44" fmla="*/ 105 w 1823"/>
                <a:gd name="T45" fmla="*/ 305 h 1385"/>
                <a:gd name="T46" fmla="*/ 8 w 1823"/>
                <a:gd name="T47" fmla="*/ 177 h 1385"/>
                <a:gd name="T48" fmla="*/ 140 w 1823"/>
                <a:gd name="T49" fmla="*/ 157 h 1385"/>
                <a:gd name="T50" fmla="*/ 280 w 1823"/>
                <a:gd name="T51" fmla="*/ 179 h 1385"/>
                <a:gd name="T52" fmla="*/ 429 w 1823"/>
                <a:gd name="T53" fmla="*/ 265 h 1385"/>
                <a:gd name="T54" fmla="*/ 496 w 1823"/>
                <a:gd name="T55" fmla="*/ 200 h 1385"/>
                <a:gd name="T56" fmla="*/ 610 w 1823"/>
                <a:gd name="T57" fmla="*/ 200 h 1385"/>
                <a:gd name="T58" fmla="*/ 687 w 1823"/>
                <a:gd name="T59" fmla="*/ 187 h 1385"/>
                <a:gd name="T60" fmla="*/ 673 w 1823"/>
                <a:gd name="T61" fmla="*/ 86 h 1385"/>
                <a:gd name="T62" fmla="*/ 774 w 1823"/>
                <a:gd name="T63" fmla="*/ 0 h 1385"/>
                <a:gd name="T64" fmla="*/ 833 w 1823"/>
                <a:gd name="T65" fmla="*/ 88 h 1385"/>
                <a:gd name="T66" fmla="*/ 961 w 1823"/>
                <a:gd name="T67" fmla="*/ 138 h 1385"/>
                <a:gd name="T68" fmla="*/ 1044 w 1823"/>
                <a:gd name="T69" fmla="*/ 260 h 1385"/>
                <a:gd name="T70" fmla="*/ 1138 w 1823"/>
                <a:gd name="T71" fmla="*/ 216 h 1385"/>
                <a:gd name="T72" fmla="*/ 1242 w 1823"/>
                <a:gd name="T73" fmla="*/ 254 h 1385"/>
                <a:gd name="T74" fmla="*/ 1433 w 1823"/>
                <a:gd name="T75" fmla="*/ 269 h 1385"/>
                <a:gd name="T76" fmla="*/ 1561 w 1823"/>
                <a:gd name="T77" fmla="*/ 291 h 1385"/>
                <a:gd name="T78" fmla="*/ 1679 w 1823"/>
                <a:gd name="T79" fmla="*/ 336 h 1385"/>
                <a:gd name="T80" fmla="*/ 1795 w 1823"/>
                <a:gd name="T81" fmla="*/ 356 h 1385"/>
                <a:gd name="T82" fmla="*/ 1821 w 1823"/>
                <a:gd name="T83" fmla="*/ 519 h 1385"/>
                <a:gd name="T84" fmla="*/ 1727 w 1823"/>
                <a:gd name="T85" fmla="*/ 576 h 1385"/>
                <a:gd name="T86" fmla="*/ 1587 w 1823"/>
                <a:gd name="T87" fmla="*/ 618 h 1385"/>
                <a:gd name="T88" fmla="*/ 1669 w 1823"/>
                <a:gd name="T89" fmla="*/ 771 h 1385"/>
                <a:gd name="T90" fmla="*/ 1732 w 1823"/>
                <a:gd name="T91" fmla="*/ 905 h 1385"/>
                <a:gd name="T92" fmla="*/ 1669 w 1823"/>
                <a:gd name="T93" fmla="*/ 984 h 1385"/>
                <a:gd name="T94" fmla="*/ 1591 w 1823"/>
                <a:gd name="T95" fmla="*/ 905 h 1385"/>
                <a:gd name="T96" fmla="*/ 1516 w 1823"/>
                <a:gd name="T97" fmla="*/ 856 h 1385"/>
                <a:gd name="T98" fmla="*/ 1445 w 1823"/>
                <a:gd name="T99" fmla="*/ 838 h 1385"/>
                <a:gd name="T100" fmla="*/ 1421 w 1823"/>
                <a:gd name="T101" fmla="*/ 895 h 1385"/>
                <a:gd name="T102" fmla="*/ 1378 w 1823"/>
                <a:gd name="T103" fmla="*/ 958 h 1385"/>
                <a:gd name="T104" fmla="*/ 1248 w 1823"/>
                <a:gd name="T105" fmla="*/ 907 h 1385"/>
                <a:gd name="T106" fmla="*/ 1201 w 1823"/>
                <a:gd name="T107" fmla="*/ 986 h 1385"/>
                <a:gd name="T108" fmla="*/ 1280 w 1823"/>
                <a:gd name="T109" fmla="*/ 1009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21" y="1796"/>
              <a:ext cx="911" cy="693"/>
            </a:xfrm>
            <a:custGeom>
              <a:avLst/>
              <a:gdLst>
                <a:gd name="T0" fmla="*/ 1203 w 1823"/>
                <a:gd name="T1" fmla="*/ 1096 h 1385"/>
                <a:gd name="T2" fmla="*/ 1138 w 1823"/>
                <a:gd name="T3" fmla="*/ 1047 h 1385"/>
                <a:gd name="T4" fmla="*/ 1077 w 1823"/>
                <a:gd name="T5" fmla="*/ 1061 h 1385"/>
                <a:gd name="T6" fmla="*/ 992 w 1823"/>
                <a:gd name="T7" fmla="*/ 996 h 1385"/>
                <a:gd name="T8" fmla="*/ 945 w 1823"/>
                <a:gd name="T9" fmla="*/ 939 h 1385"/>
                <a:gd name="T10" fmla="*/ 929 w 1823"/>
                <a:gd name="T11" fmla="*/ 982 h 1385"/>
                <a:gd name="T12" fmla="*/ 890 w 1823"/>
                <a:gd name="T13" fmla="*/ 1007 h 1385"/>
                <a:gd name="T14" fmla="*/ 874 w 1823"/>
                <a:gd name="T15" fmla="*/ 1078 h 1385"/>
                <a:gd name="T16" fmla="*/ 780 w 1823"/>
                <a:gd name="T17" fmla="*/ 1169 h 1385"/>
                <a:gd name="T18" fmla="*/ 805 w 1823"/>
                <a:gd name="T19" fmla="*/ 1271 h 1385"/>
                <a:gd name="T20" fmla="*/ 752 w 1823"/>
                <a:gd name="T21" fmla="*/ 1352 h 1385"/>
                <a:gd name="T22" fmla="*/ 670 w 1823"/>
                <a:gd name="T23" fmla="*/ 1377 h 1385"/>
                <a:gd name="T24" fmla="*/ 595 w 1823"/>
                <a:gd name="T25" fmla="*/ 1352 h 1385"/>
                <a:gd name="T26" fmla="*/ 528 w 1823"/>
                <a:gd name="T27" fmla="*/ 1206 h 1385"/>
                <a:gd name="T28" fmla="*/ 445 w 1823"/>
                <a:gd name="T29" fmla="*/ 1078 h 1385"/>
                <a:gd name="T30" fmla="*/ 362 w 1823"/>
                <a:gd name="T31" fmla="*/ 1025 h 1385"/>
                <a:gd name="T32" fmla="*/ 349 w 1823"/>
                <a:gd name="T33" fmla="*/ 954 h 1385"/>
                <a:gd name="T34" fmla="*/ 260 w 1823"/>
                <a:gd name="T35" fmla="*/ 1011 h 1385"/>
                <a:gd name="T36" fmla="*/ 215 w 1823"/>
                <a:gd name="T37" fmla="*/ 834 h 1385"/>
                <a:gd name="T38" fmla="*/ 205 w 1823"/>
                <a:gd name="T39" fmla="*/ 624 h 1385"/>
                <a:gd name="T40" fmla="*/ 160 w 1823"/>
                <a:gd name="T41" fmla="*/ 509 h 1385"/>
                <a:gd name="T42" fmla="*/ 199 w 1823"/>
                <a:gd name="T43" fmla="*/ 468 h 1385"/>
                <a:gd name="T44" fmla="*/ 105 w 1823"/>
                <a:gd name="T45" fmla="*/ 305 h 1385"/>
                <a:gd name="T46" fmla="*/ 8 w 1823"/>
                <a:gd name="T47" fmla="*/ 177 h 1385"/>
                <a:gd name="T48" fmla="*/ 140 w 1823"/>
                <a:gd name="T49" fmla="*/ 157 h 1385"/>
                <a:gd name="T50" fmla="*/ 280 w 1823"/>
                <a:gd name="T51" fmla="*/ 179 h 1385"/>
                <a:gd name="T52" fmla="*/ 429 w 1823"/>
                <a:gd name="T53" fmla="*/ 265 h 1385"/>
                <a:gd name="T54" fmla="*/ 496 w 1823"/>
                <a:gd name="T55" fmla="*/ 200 h 1385"/>
                <a:gd name="T56" fmla="*/ 610 w 1823"/>
                <a:gd name="T57" fmla="*/ 200 h 1385"/>
                <a:gd name="T58" fmla="*/ 687 w 1823"/>
                <a:gd name="T59" fmla="*/ 187 h 1385"/>
                <a:gd name="T60" fmla="*/ 673 w 1823"/>
                <a:gd name="T61" fmla="*/ 86 h 1385"/>
                <a:gd name="T62" fmla="*/ 774 w 1823"/>
                <a:gd name="T63" fmla="*/ 0 h 1385"/>
                <a:gd name="T64" fmla="*/ 833 w 1823"/>
                <a:gd name="T65" fmla="*/ 88 h 1385"/>
                <a:gd name="T66" fmla="*/ 961 w 1823"/>
                <a:gd name="T67" fmla="*/ 138 h 1385"/>
                <a:gd name="T68" fmla="*/ 1044 w 1823"/>
                <a:gd name="T69" fmla="*/ 260 h 1385"/>
                <a:gd name="T70" fmla="*/ 1138 w 1823"/>
                <a:gd name="T71" fmla="*/ 216 h 1385"/>
                <a:gd name="T72" fmla="*/ 1242 w 1823"/>
                <a:gd name="T73" fmla="*/ 254 h 1385"/>
                <a:gd name="T74" fmla="*/ 1433 w 1823"/>
                <a:gd name="T75" fmla="*/ 269 h 1385"/>
                <a:gd name="T76" fmla="*/ 1561 w 1823"/>
                <a:gd name="T77" fmla="*/ 291 h 1385"/>
                <a:gd name="T78" fmla="*/ 1679 w 1823"/>
                <a:gd name="T79" fmla="*/ 336 h 1385"/>
                <a:gd name="T80" fmla="*/ 1795 w 1823"/>
                <a:gd name="T81" fmla="*/ 356 h 1385"/>
                <a:gd name="T82" fmla="*/ 1821 w 1823"/>
                <a:gd name="T83" fmla="*/ 519 h 1385"/>
                <a:gd name="T84" fmla="*/ 1727 w 1823"/>
                <a:gd name="T85" fmla="*/ 576 h 1385"/>
                <a:gd name="T86" fmla="*/ 1587 w 1823"/>
                <a:gd name="T87" fmla="*/ 618 h 1385"/>
                <a:gd name="T88" fmla="*/ 1669 w 1823"/>
                <a:gd name="T89" fmla="*/ 771 h 1385"/>
                <a:gd name="T90" fmla="*/ 1732 w 1823"/>
                <a:gd name="T91" fmla="*/ 905 h 1385"/>
                <a:gd name="T92" fmla="*/ 1669 w 1823"/>
                <a:gd name="T93" fmla="*/ 984 h 1385"/>
                <a:gd name="T94" fmla="*/ 1591 w 1823"/>
                <a:gd name="T95" fmla="*/ 905 h 1385"/>
                <a:gd name="T96" fmla="*/ 1516 w 1823"/>
                <a:gd name="T97" fmla="*/ 856 h 1385"/>
                <a:gd name="T98" fmla="*/ 1445 w 1823"/>
                <a:gd name="T99" fmla="*/ 838 h 1385"/>
                <a:gd name="T100" fmla="*/ 1421 w 1823"/>
                <a:gd name="T101" fmla="*/ 895 h 1385"/>
                <a:gd name="T102" fmla="*/ 1378 w 1823"/>
                <a:gd name="T103" fmla="*/ 958 h 1385"/>
                <a:gd name="T104" fmla="*/ 1248 w 1823"/>
                <a:gd name="T105" fmla="*/ 907 h 1385"/>
                <a:gd name="T106" fmla="*/ 1201 w 1823"/>
                <a:gd name="T107" fmla="*/ 986 h 1385"/>
                <a:gd name="T108" fmla="*/ 1280 w 1823"/>
                <a:gd name="T109" fmla="*/ 1009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5" y="2206"/>
              <a:ext cx="453" cy="398"/>
            </a:xfrm>
            <a:custGeom>
              <a:avLst/>
              <a:gdLst>
                <a:gd name="T0" fmla="*/ 884 w 907"/>
                <a:gd name="T1" fmla="*/ 339 h 796"/>
                <a:gd name="T2" fmla="*/ 884 w 907"/>
                <a:gd name="T3" fmla="*/ 424 h 796"/>
                <a:gd name="T4" fmla="*/ 907 w 907"/>
                <a:gd name="T5" fmla="*/ 520 h 796"/>
                <a:gd name="T6" fmla="*/ 870 w 907"/>
                <a:gd name="T7" fmla="*/ 555 h 796"/>
                <a:gd name="T8" fmla="*/ 837 w 907"/>
                <a:gd name="T9" fmla="*/ 607 h 796"/>
                <a:gd name="T10" fmla="*/ 783 w 907"/>
                <a:gd name="T11" fmla="*/ 640 h 796"/>
                <a:gd name="T12" fmla="*/ 717 w 907"/>
                <a:gd name="T13" fmla="*/ 636 h 796"/>
                <a:gd name="T14" fmla="*/ 663 w 907"/>
                <a:gd name="T15" fmla="*/ 695 h 796"/>
                <a:gd name="T16" fmla="*/ 600 w 907"/>
                <a:gd name="T17" fmla="*/ 670 h 796"/>
                <a:gd name="T18" fmla="*/ 539 w 907"/>
                <a:gd name="T19" fmla="*/ 654 h 796"/>
                <a:gd name="T20" fmla="*/ 480 w 907"/>
                <a:gd name="T21" fmla="*/ 695 h 796"/>
                <a:gd name="T22" fmla="*/ 421 w 907"/>
                <a:gd name="T23" fmla="*/ 735 h 796"/>
                <a:gd name="T24" fmla="*/ 392 w 907"/>
                <a:gd name="T25" fmla="*/ 782 h 796"/>
                <a:gd name="T26" fmla="*/ 283 w 907"/>
                <a:gd name="T27" fmla="*/ 740 h 796"/>
                <a:gd name="T28" fmla="*/ 193 w 907"/>
                <a:gd name="T29" fmla="*/ 794 h 796"/>
                <a:gd name="T30" fmla="*/ 179 w 907"/>
                <a:gd name="T31" fmla="*/ 746 h 796"/>
                <a:gd name="T32" fmla="*/ 136 w 907"/>
                <a:gd name="T33" fmla="*/ 672 h 796"/>
                <a:gd name="T34" fmla="*/ 165 w 907"/>
                <a:gd name="T35" fmla="*/ 504 h 796"/>
                <a:gd name="T36" fmla="*/ 108 w 907"/>
                <a:gd name="T37" fmla="*/ 465 h 796"/>
                <a:gd name="T38" fmla="*/ 26 w 907"/>
                <a:gd name="T39" fmla="*/ 473 h 796"/>
                <a:gd name="T40" fmla="*/ 0 w 907"/>
                <a:gd name="T41" fmla="*/ 390 h 796"/>
                <a:gd name="T42" fmla="*/ 85 w 907"/>
                <a:gd name="T43" fmla="*/ 351 h 796"/>
                <a:gd name="T44" fmla="*/ 122 w 907"/>
                <a:gd name="T45" fmla="*/ 341 h 796"/>
                <a:gd name="T46" fmla="*/ 238 w 907"/>
                <a:gd name="T47" fmla="*/ 331 h 796"/>
                <a:gd name="T48" fmla="*/ 315 w 907"/>
                <a:gd name="T49" fmla="*/ 276 h 796"/>
                <a:gd name="T50" fmla="*/ 392 w 907"/>
                <a:gd name="T51" fmla="*/ 189 h 796"/>
                <a:gd name="T52" fmla="*/ 313 w 907"/>
                <a:gd name="T53" fmla="*/ 166 h 796"/>
                <a:gd name="T54" fmla="*/ 360 w 907"/>
                <a:gd name="T55" fmla="*/ 87 h 796"/>
                <a:gd name="T56" fmla="*/ 490 w 907"/>
                <a:gd name="T57" fmla="*/ 138 h 796"/>
                <a:gd name="T58" fmla="*/ 531 w 907"/>
                <a:gd name="T59" fmla="*/ 75 h 796"/>
                <a:gd name="T60" fmla="*/ 557 w 907"/>
                <a:gd name="T61" fmla="*/ 18 h 796"/>
                <a:gd name="T62" fmla="*/ 628 w 907"/>
                <a:gd name="T63" fmla="*/ 36 h 796"/>
                <a:gd name="T64" fmla="*/ 703 w 907"/>
                <a:gd name="T65" fmla="*/ 85 h 796"/>
                <a:gd name="T66" fmla="*/ 781 w 907"/>
                <a:gd name="T67" fmla="*/ 164 h 796"/>
                <a:gd name="T68" fmla="*/ 864 w 907"/>
                <a:gd name="T69" fmla="*/ 209 h 796"/>
                <a:gd name="T70" fmla="*/ 833 w 907"/>
                <a:gd name="T71" fmla="*/ 309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65" y="2206"/>
              <a:ext cx="453" cy="398"/>
            </a:xfrm>
            <a:custGeom>
              <a:avLst/>
              <a:gdLst>
                <a:gd name="T0" fmla="*/ 884 w 907"/>
                <a:gd name="T1" fmla="*/ 339 h 796"/>
                <a:gd name="T2" fmla="*/ 884 w 907"/>
                <a:gd name="T3" fmla="*/ 424 h 796"/>
                <a:gd name="T4" fmla="*/ 907 w 907"/>
                <a:gd name="T5" fmla="*/ 520 h 796"/>
                <a:gd name="T6" fmla="*/ 870 w 907"/>
                <a:gd name="T7" fmla="*/ 555 h 796"/>
                <a:gd name="T8" fmla="*/ 837 w 907"/>
                <a:gd name="T9" fmla="*/ 607 h 796"/>
                <a:gd name="T10" fmla="*/ 783 w 907"/>
                <a:gd name="T11" fmla="*/ 640 h 796"/>
                <a:gd name="T12" fmla="*/ 717 w 907"/>
                <a:gd name="T13" fmla="*/ 636 h 796"/>
                <a:gd name="T14" fmla="*/ 663 w 907"/>
                <a:gd name="T15" fmla="*/ 695 h 796"/>
                <a:gd name="T16" fmla="*/ 600 w 907"/>
                <a:gd name="T17" fmla="*/ 670 h 796"/>
                <a:gd name="T18" fmla="*/ 539 w 907"/>
                <a:gd name="T19" fmla="*/ 654 h 796"/>
                <a:gd name="T20" fmla="*/ 480 w 907"/>
                <a:gd name="T21" fmla="*/ 695 h 796"/>
                <a:gd name="T22" fmla="*/ 421 w 907"/>
                <a:gd name="T23" fmla="*/ 735 h 796"/>
                <a:gd name="T24" fmla="*/ 392 w 907"/>
                <a:gd name="T25" fmla="*/ 782 h 796"/>
                <a:gd name="T26" fmla="*/ 283 w 907"/>
                <a:gd name="T27" fmla="*/ 740 h 796"/>
                <a:gd name="T28" fmla="*/ 193 w 907"/>
                <a:gd name="T29" fmla="*/ 794 h 796"/>
                <a:gd name="T30" fmla="*/ 179 w 907"/>
                <a:gd name="T31" fmla="*/ 746 h 796"/>
                <a:gd name="T32" fmla="*/ 136 w 907"/>
                <a:gd name="T33" fmla="*/ 672 h 796"/>
                <a:gd name="T34" fmla="*/ 165 w 907"/>
                <a:gd name="T35" fmla="*/ 504 h 796"/>
                <a:gd name="T36" fmla="*/ 108 w 907"/>
                <a:gd name="T37" fmla="*/ 465 h 796"/>
                <a:gd name="T38" fmla="*/ 26 w 907"/>
                <a:gd name="T39" fmla="*/ 473 h 796"/>
                <a:gd name="T40" fmla="*/ 0 w 907"/>
                <a:gd name="T41" fmla="*/ 390 h 796"/>
                <a:gd name="T42" fmla="*/ 85 w 907"/>
                <a:gd name="T43" fmla="*/ 351 h 796"/>
                <a:gd name="T44" fmla="*/ 122 w 907"/>
                <a:gd name="T45" fmla="*/ 341 h 796"/>
                <a:gd name="T46" fmla="*/ 238 w 907"/>
                <a:gd name="T47" fmla="*/ 331 h 796"/>
                <a:gd name="T48" fmla="*/ 315 w 907"/>
                <a:gd name="T49" fmla="*/ 276 h 796"/>
                <a:gd name="T50" fmla="*/ 392 w 907"/>
                <a:gd name="T51" fmla="*/ 189 h 796"/>
                <a:gd name="T52" fmla="*/ 313 w 907"/>
                <a:gd name="T53" fmla="*/ 166 h 796"/>
                <a:gd name="T54" fmla="*/ 360 w 907"/>
                <a:gd name="T55" fmla="*/ 87 h 796"/>
                <a:gd name="T56" fmla="*/ 490 w 907"/>
                <a:gd name="T57" fmla="*/ 138 h 796"/>
                <a:gd name="T58" fmla="*/ 531 w 907"/>
                <a:gd name="T59" fmla="*/ 75 h 796"/>
                <a:gd name="T60" fmla="*/ 557 w 907"/>
                <a:gd name="T61" fmla="*/ 18 h 796"/>
                <a:gd name="T62" fmla="*/ 628 w 907"/>
                <a:gd name="T63" fmla="*/ 36 h 796"/>
                <a:gd name="T64" fmla="*/ 703 w 907"/>
                <a:gd name="T65" fmla="*/ 85 h 796"/>
                <a:gd name="T66" fmla="*/ 781 w 907"/>
                <a:gd name="T67" fmla="*/ 164 h 796"/>
                <a:gd name="T68" fmla="*/ 864 w 907"/>
                <a:gd name="T69" fmla="*/ 209 h 796"/>
                <a:gd name="T70" fmla="*/ 833 w 907"/>
                <a:gd name="T71" fmla="*/ 309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4" y="2111"/>
              <a:ext cx="402" cy="458"/>
            </a:xfrm>
            <a:custGeom>
              <a:avLst/>
              <a:gdLst>
                <a:gd name="T0" fmla="*/ 746 w 805"/>
                <a:gd name="T1" fmla="*/ 177 h 917"/>
                <a:gd name="T2" fmla="*/ 766 w 805"/>
                <a:gd name="T3" fmla="*/ 251 h 917"/>
                <a:gd name="T4" fmla="*/ 740 w 805"/>
                <a:gd name="T5" fmla="*/ 299 h 917"/>
                <a:gd name="T6" fmla="*/ 707 w 805"/>
                <a:gd name="T7" fmla="*/ 322 h 917"/>
                <a:gd name="T8" fmla="*/ 685 w 805"/>
                <a:gd name="T9" fmla="*/ 393 h 917"/>
                <a:gd name="T10" fmla="*/ 736 w 805"/>
                <a:gd name="T11" fmla="*/ 446 h 917"/>
                <a:gd name="T12" fmla="*/ 746 w 805"/>
                <a:gd name="T13" fmla="*/ 531 h 917"/>
                <a:gd name="T14" fmla="*/ 787 w 805"/>
                <a:gd name="T15" fmla="*/ 557 h 917"/>
                <a:gd name="T16" fmla="*/ 805 w 805"/>
                <a:gd name="T17" fmla="*/ 627 h 917"/>
                <a:gd name="T18" fmla="*/ 777 w 805"/>
                <a:gd name="T19" fmla="*/ 688 h 917"/>
                <a:gd name="T20" fmla="*/ 781 w 805"/>
                <a:gd name="T21" fmla="*/ 747 h 917"/>
                <a:gd name="T22" fmla="*/ 724 w 805"/>
                <a:gd name="T23" fmla="*/ 777 h 917"/>
                <a:gd name="T24" fmla="*/ 673 w 805"/>
                <a:gd name="T25" fmla="*/ 747 h 917"/>
                <a:gd name="T26" fmla="*/ 573 w 805"/>
                <a:gd name="T27" fmla="*/ 816 h 917"/>
                <a:gd name="T28" fmla="*/ 518 w 805"/>
                <a:gd name="T29" fmla="*/ 824 h 917"/>
                <a:gd name="T30" fmla="*/ 518 w 805"/>
                <a:gd name="T31" fmla="*/ 881 h 917"/>
                <a:gd name="T32" fmla="*/ 492 w 805"/>
                <a:gd name="T33" fmla="*/ 895 h 917"/>
                <a:gd name="T34" fmla="*/ 457 w 805"/>
                <a:gd name="T35" fmla="*/ 895 h 917"/>
                <a:gd name="T36" fmla="*/ 419 w 805"/>
                <a:gd name="T37" fmla="*/ 917 h 917"/>
                <a:gd name="T38" fmla="*/ 419 w 805"/>
                <a:gd name="T39" fmla="*/ 873 h 917"/>
                <a:gd name="T40" fmla="*/ 403 w 805"/>
                <a:gd name="T41" fmla="*/ 848 h 917"/>
                <a:gd name="T42" fmla="*/ 333 w 805"/>
                <a:gd name="T43" fmla="*/ 850 h 917"/>
                <a:gd name="T44" fmla="*/ 384 w 805"/>
                <a:gd name="T45" fmla="*/ 787 h 917"/>
                <a:gd name="T46" fmla="*/ 388 w 805"/>
                <a:gd name="T47" fmla="*/ 726 h 917"/>
                <a:gd name="T48" fmla="*/ 362 w 805"/>
                <a:gd name="T49" fmla="*/ 706 h 917"/>
                <a:gd name="T50" fmla="*/ 362 w 805"/>
                <a:gd name="T51" fmla="*/ 647 h 917"/>
                <a:gd name="T52" fmla="*/ 329 w 805"/>
                <a:gd name="T53" fmla="*/ 637 h 917"/>
                <a:gd name="T54" fmla="*/ 297 w 805"/>
                <a:gd name="T55" fmla="*/ 655 h 917"/>
                <a:gd name="T56" fmla="*/ 256 w 805"/>
                <a:gd name="T57" fmla="*/ 643 h 917"/>
                <a:gd name="T58" fmla="*/ 214 w 805"/>
                <a:gd name="T59" fmla="*/ 700 h 917"/>
                <a:gd name="T60" fmla="*/ 191 w 805"/>
                <a:gd name="T61" fmla="*/ 673 h 917"/>
                <a:gd name="T62" fmla="*/ 163 w 805"/>
                <a:gd name="T63" fmla="*/ 667 h 917"/>
                <a:gd name="T64" fmla="*/ 148 w 805"/>
                <a:gd name="T65" fmla="*/ 714 h 917"/>
                <a:gd name="T66" fmla="*/ 88 w 805"/>
                <a:gd name="T67" fmla="*/ 708 h 917"/>
                <a:gd name="T68" fmla="*/ 61 w 805"/>
                <a:gd name="T69" fmla="*/ 667 h 917"/>
                <a:gd name="T70" fmla="*/ 65 w 805"/>
                <a:gd name="T71" fmla="*/ 614 h 917"/>
                <a:gd name="T72" fmla="*/ 86 w 805"/>
                <a:gd name="T73" fmla="*/ 562 h 917"/>
                <a:gd name="T74" fmla="*/ 65 w 805"/>
                <a:gd name="T75" fmla="*/ 529 h 917"/>
                <a:gd name="T76" fmla="*/ 0 w 805"/>
                <a:gd name="T77" fmla="*/ 523 h 917"/>
                <a:gd name="T78" fmla="*/ 14 w 805"/>
                <a:gd name="T79" fmla="*/ 499 h 917"/>
                <a:gd name="T80" fmla="*/ 63 w 805"/>
                <a:gd name="T81" fmla="*/ 468 h 917"/>
                <a:gd name="T82" fmla="*/ 24 w 805"/>
                <a:gd name="T83" fmla="*/ 326 h 917"/>
                <a:gd name="T84" fmla="*/ 25 w 805"/>
                <a:gd name="T85" fmla="*/ 275 h 917"/>
                <a:gd name="T86" fmla="*/ 14 w 805"/>
                <a:gd name="T87" fmla="*/ 185 h 917"/>
                <a:gd name="T88" fmla="*/ 41 w 805"/>
                <a:gd name="T89" fmla="*/ 120 h 917"/>
                <a:gd name="T90" fmla="*/ 100 w 805"/>
                <a:gd name="T91" fmla="*/ 68 h 917"/>
                <a:gd name="T92" fmla="*/ 199 w 805"/>
                <a:gd name="T93" fmla="*/ 84 h 917"/>
                <a:gd name="T94" fmla="*/ 212 w 805"/>
                <a:gd name="T95" fmla="*/ 59 h 917"/>
                <a:gd name="T96" fmla="*/ 183 w 805"/>
                <a:gd name="T97" fmla="*/ 17 h 917"/>
                <a:gd name="T98" fmla="*/ 252 w 805"/>
                <a:gd name="T99" fmla="*/ 0 h 917"/>
                <a:gd name="T100" fmla="*/ 340 w 805"/>
                <a:gd name="T101" fmla="*/ 27 h 917"/>
                <a:gd name="T102" fmla="*/ 411 w 805"/>
                <a:gd name="T103" fmla="*/ 31 h 917"/>
                <a:gd name="T104" fmla="*/ 468 w 805"/>
                <a:gd name="T105" fmla="*/ 70 h 917"/>
                <a:gd name="T106" fmla="*/ 529 w 805"/>
                <a:gd name="T107" fmla="*/ 35 h 917"/>
                <a:gd name="T108" fmla="*/ 561 w 805"/>
                <a:gd name="T109" fmla="*/ 41 h 917"/>
                <a:gd name="T110" fmla="*/ 567 w 805"/>
                <a:gd name="T111" fmla="*/ 74 h 917"/>
                <a:gd name="T112" fmla="*/ 638 w 805"/>
                <a:gd name="T113" fmla="*/ 25 h 917"/>
                <a:gd name="T114" fmla="*/ 671 w 805"/>
                <a:gd name="T115" fmla="*/ 59 h 917"/>
                <a:gd name="T116" fmla="*/ 665 w 805"/>
                <a:gd name="T117" fmla="*/ 112 h 917"/>
                <a:gd name="T118" fmla="*/ 712 w 805"/>
                <a:gd name="T119" fmla="*/ 126 h 917"/>
                <a:gd name="T120" fmla="*/ 746 w 805"/>
                <a:gd name="T121" fmla="*/ 177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74" y="2111"/>
              <a:ext cx="402" cy="458"/>
            </a:xfrm>
            <a:custGeom>
              <a:avLst/>
              <a:gdLst>
                <a:gd name="T0" fmla="*/ 746 w 805"/>
                <a:gd name="T1" fmla="*/ 177 h 917"/>
                <a:gd name="T2" fmla="*/ 766 w 805"/>
                <a:gd name="T3" fmla="*/ 251 h 917"/>
                <a:gd name="T4" fmla="*/ 740 w 805"/>
                <a:gd name="T5" fmla="*/ 299 h 917"/>
                <a:gd name="T6" fmla="*/ 707 w 805"/>
                <a:gd name="T7" fmla="*/ 322 h 917"/>
                <a:gd name="T8" fmla="*/ 685 w 805"/>
                <a:gd name="T9" fmla="*/ 393 h 917"/>
                <a:gd name="T10" fmla="*/ 736 w 805"/>
                <a:gd name="T11" fmla="*/ 446 h 917"/>
                <a:gd name="T12" fmla="*/ 746 w 805"/>
                <a:gd name="T13" fmla="*/ 531 h 917"/>
                <a:gd name="T14" fmla="*/ 787 w 805"/>
                <a:gd name="T15" fmla="*/ 557 h 917"/>
                <a:gd name="T16" fmla="*/ 805 w 805"/>
                <a:gd name="T17" fmla="*/ 627 h 917"/>
                <a:gd name="T18" fmla="*/ 777 w 805"/>
                <a:gd name="T19" fmla="*/ 688 h 917"/>
                <a:gd name="T20" fmla="*/ 781 w 805"/>
                <a:gd name="T21" fmla="*/ 747 h 917"/>
                <a:gd name="T22" fmla="*/ 724 w 805"/>
                <a:gd name="T23" fmla="*/ 777 h 917"/>
                <a:gd name="T24" fmla="*/ 673 w 805"/>
                <a:gd name="T25" fmla="*/ 747 h 917"/>
                <a:gd name="T26" fmla="*/ 573 w 805"/>
                <a:gd name="T27" fmla="*/ 816 h 917"/>
                <a:gd name="T28" fmla="*/ 518 w 805"/>
                <a:gd name="T29" fmla="*/ 824 h 917"/>
                <a:gd name="T30" fmla="*/ 518 w 805"/>
                <a:gd name="T31" fmla="*/ 881 h 917"/>
                <a:gd name="T32" fmla="*/ 492 w 805"/>
                <a:gd name="T33" fmla="*/ 895 h 917"/>
                <a:gd name="T34" fmla="*/ 457 w 805"/>
                <a:gd name="T35" fmla="*/ 895 h 917"/>
                <a:gd name="T36" fmla="*/ 419 w 805"/>
                <a:gd name="T37" fmla="*/ 917 h 917"/>
                <a:gd name="T38" fmla="*/ 419 w 805"/>
                <a:gd name="T39" fmla="*/ 873 h 917"/>
                <a:gd name="T40" fmla="*/ 403 w 805"/>
                <a:gd name="T41" fmla="*/ 848 h 917"/>
                <a:gd name="T42" fmla="*/ 333 w 805"/>
                <a:gd name="T43" fmla="*/ 850 h 917"/>
                <a:gd name="T44" fmla="*/ 384 w 805"/>
                <a:gd name="T45" fmla="*/ 787 h 917"/>
                <a:gd name="T46" fmla="*/ 388 w 805"/>
                <a:gd name="T47" fmla="*/ 726 h 917"/>
                <a:gd name="T48" fmla="*/ 362 w 805"/>
                <a:gd name="T49" fmla="*/ 706 h 917"/>
                <a:gd name="T50" fmla="*/ 362 w 805"/>
                <a:gd name="T51" fmla="*/ 647 h 917"/>
                <a:gd name="T52" fmla="*/ 329 w 805"/>
                <a:gd name="T53" fmla="*/ 637 h 917"/>
                <a:gd name="T54" fmla="*/ 297 w 805"/>
                <a:gd name="T55" fmla="*/ 655 h 917"/>
                <a:gd name="T56" fmla="*/ 256 w 805"/>
                <a:gd name="T57" fmla="*/ 643 h 917"/>
                <a:gd name="T58" fmla="*/ 214 w 805"/>
                <a:gd name="T59" fmla="*/ 700 h 917"/>
                <a:gd name="T60" fmla="*/ 191 w 805"/>
                <a:gd name="T61" fmla="*/ 673 h 917"/>
                <a:gd name="T62" fmla="*/ 163 w 805"/>
                <a:gd name="T63" fmla="*/ 667 h 917"/>
                <a:gd name="T64" fmla="*/ 148 w 805"/>
                <a:gd name="T65" fmla="*/ 714 h 917"/>
                <a:gd name="T66" fmla="*/ 88 w 805"/>
                <a:gd name="T67" fmla="*/ 708 h 917"/>
                <a:gd name="T68" fmla="*/ 61 w 805"/>
                <a:gd name="T69" fmla="*/ 667 h 917"/>
                <a:gd name="T70" fmla="*/ 65 w 805"/>
                <a:gd name="T71" fmla="*/ 614 h 917"/>
                <a:gd name="T72" fmla="*/ 86 w 805"/>
                <a:gd name="T73" fmla="*/ 562 h 917"/>
                <a:gd name="T74" fmla="*/ 65 w 805"/>
                <a:gd name="T75" fmla="*/ 529 h 917"/>
                <a:gd name="T76" fmla="*/ 0 w 805"/>
                <a:gd name="T77" fmla="*/ 523 h 917"/>
                <a:gd name="T78" fmla="*/ 14 w 805"/>
                <a:gd name="T79" fmla="*/ 499 h 917"/>
                <a:gd name="T80" fmla="*/ 63 w 805"/>
                <a:gd name="T81" fmla="*/ 468 h 917"/>
                <a:gd name="T82" fmla="*/ 24 w 805"/>
                <a:gd name="T83" fmla="*/ 326 h 917"/>
                <a:gd name="T84" fmla="*/ 25 w 805"/>
                <a:gd name="T85" fmla="*/ 275 h 917"/>
                <a:gd name="T86" fmla="*/ 14 w 805"/>
                <a:gd name="T87" fmla="*/ 185 h 917"/>
                <a:gd name="T88" fmla="*/ 41 w 805"/>
                <a:gd name="T89" fmla="*/ 120 h 917"/>
                <a:gd name="T90" fmla="*/ 100 w 805"/>
                <a:gd name="T91" fmla="*/ 68 h 917"/>
                <a:gd name="T92" fmla="*/ 199 w 805"/>
                <a:gd name="T93" fmla="*/ 84 h 917"/>
                <a:gd name="T94" fmla="*/ 212 w 805"/>
                <a:gd name="T95" fmla="*/ 59 h 917"/>
                <a:gd name="T96" fmla="*/ 183 w 805"/>
                <a:gd name="T97" fmla="*/ 17 h 917"/>
                <a:gd name="T98" fmla="*/ 252 w 805"/>
                <a:gd name="T99" fmla="*/ 0 h 917"/>
                <a:gd name="T100" fmla="*/ 340 w 805"/>
                <a:gd name="T101" fmla="*/ 27 h 917"/>
                <a:gd name="T102" fmla="*/ 411 w 805"/>
                <a:gd name="T103" fmla="*/ 31 h 917"/>
                <a:gd name="T104" fmla="*/ 468 w 805"/>
                <a:gd name="T105" fmla="*/ 70 h 917"/>
                <a:gd name="T106" fmla="*/ 529 w 805"/>
                <a:gd name="T107" fmla="*/ 35 h 917"/>
                <a:gd name="T108" fmla="*/ 561 w 805"/>
                <a:gd name="T109" fmla="*/ 41 h 917"/>
                <a:gd name="T110" fmla="*/ 567 w 805"/>
                <a:gd name="T111" fmla="*/ 74 h 917"/>
                <a:gd name="T112" fmla="*/ 638 w 805"/>
                <a:gd name="T113" fmla="*/ 25 h 917"/>
                <a:gd name="T114" fmla="*/ 671 w 805"/>
                <a:gd name="T115" fmla="*/ 59 h 917"/>
                <a:gd name="T116" fmla="*/ 665 w 805"/>
                <a:gd name="T117" fmla="*/ 112 h 917"/>
                <a:gd name="T118" fmla="*/ 712 w 805"/>
                <a:gd name="T119" fmla="*/ 126 h 917"/>
                <a:gd name="T120" fmla="*/ 746 w 805"/>
                <a:gd name="T121" fmla="*/ 177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6" y="2065"/>
              <a:ext cx="356" cy="491"/>
            </a:xfrm>
            <a:custGeom>
              <a:avLst/>
              <a:gdLst>
                <a:gd name="T0" fmla="*/ 77 w 711"/>
                <a:gd name="T1" fmla="*/ 173 h 982"/>
                <a:gd name="T2" fmla="*/ 27 w 711"/>
                <a:gd name="T3" fmla="*/ 219 h 982"/>
                <a:gd name="T4" fmla="*/ 61 w 711"/>
                <a:gd name="T5" fmla="*/ 270 h 982"/>
                <a:gd name="T6" fmla="*/ 81 w 711"/>
                <a:gd name="T7" fmla="*/ 344 h 982"/>
                <a:gd name="T8" fmla="*/ 55 w 711"/>
                <a:gd name="T9" fmla="*/ 392 h 982"/>
                <a:gd name="T10" fmla="*/ 22 w 711"/>
                <a:gd name="T11" fmla="*/ 415 h 982"/>
                <a:gd name="T12" fmla="*/ 0 w 711"/>
                <a:gd name="T13" fmla="*/ 486 h 982"/>
                <a:gd name="T14" fmla="*/ 51 w 711"/>
                <a:gd name="T15" fmla="*/ 539 h 982"/>
                <a:gd name="T16" fmla="*/ 61 w 711"/>
                <a:gd name="T17" fmla="*/ 624 h 982"/>
                <a:gd name="T18" fmla="*/ 102 w 711"/>
                <a:gd name="T19" fmla="*/ 650 h 982"/>
                <a:gd name="T20" fmla="*/ 120 w 711"/>
                <a:gd name="T21" fmla="*/ 716 h 982"/>
                <a:gd name="T22" fmla="*/ 92 w 711"/>
                <a:gd name="T23" fmla="*/ 783 h 982"/>
                <a:gd name="T24" fmla="*/ 96 w 711"/>
                <a:gd name="T25" fmla="*/ 840 h 982"/>
                <a:gd name="T26" fmla="*/ 128 w 711"/>
                <a:gd name="T27" fmla="*/ 860 h 982"/>
                <a:gd name="T28" fmla="*/ 197 w 711"/>
                <a:gd name="T29" fmla="*/ 833 h 982"/>
                <a:gd name="T30" fmla="*/ 224 w 711"/>
                <a:gd name="T31" fmla="*/ 858 h 982"/>
                <a:gd name="T32" fmla="*/ 185 w 711"/>
                <a:gd name="T33" fmla="*/ 927 h 982"/>
                <a:gd name="T34" fmla="*/ 155 w 711"/>
                <a:gd name="T35" fmla="*/ 961 h 982"/>
                <a:gd name="T36" fmla="*/ 183 w 711"/>
                <a:gd name="T37" fmla="*/ 982 h 982"/>
                <a:gd name="T38" fmla="*/ 327 w 711"/>
                <a:gd name="T39" fmla="*/ 923 h 982"/>
                <a:gd name="T40" fmla="*/ 382 w 711"/>
                <a:gd name="T41" fmla="*/ 949 h 982"/>
                <a:gd name="T42" fmla="*/ 403 w 711"/>
                <a:gd name="T43" fmla="*/ 888 h 982"/>
                <a:gd name="T44" fmla="*/ 398 w 711"/>
                <a:gd name="T45" fmla="*/ 833 h 982"/>
                <a:gd name="T46" fmla="*/ 425 w 711"/>
                <a:gd name="T47" fmla="*/ 726 h 982"/>
                <a:gd name="T48" fmla="*/ 459 w 711"/>
                <a:gd name="T49" fmla="*/ 677 h 982"/>
                <a:gd name="T50" fmla="*/ 457 w 711"/>
                <a:gd name="T51" fmla="*/ 628 h 982"/>
                <a:gd name="T52" fmla="*/ 476 w 711"/>
                <a:gd name="T53" fmla="*/ 604 h 982"/>
                <a:gd name="T54" fmla="*/ 462 w 711"/>
                <a:gd name="T55" fmla="*/ 569 h 982"/>
                <a:gd name="T56" fmla="*/ 468 w 711"/>
                <a:gd name="T57" fmla="*/ 518 h 982"/>
                <a:gd name="T58" fmla="*/ 525 w 711"/>
                <a:gd name="T59" fmla="*/ 496 h 982"/>
                <a:gd name="T60" fmla="*/ 535 w 711"/>
                <a:gd name="T61" fmla="*/ 423 h 982"/>
                <a:gd name="T62" fmla="*/ 539 w 711"/>
                <a:gd name="T63" fmla="*/ 368 h 982"/>
                <a:gd name="T64" fmla="*/ 569 w 711"/>
                <a:gd name="T65" fmla="*/ 346 h 982"/>
                <a:gd name="T66" fmla="*/ 602 w 711"/>
                <a:gd name="T67" fmla="*/ 346 h 982"/>
                <a:gd name="T68" fmla="*/ 653 w 711"/>
                <a:gd name="T69" fmla="*/ 317 h 982"/>
                <a:gd name="T70" fmla="*/ 697 w 711"/>
                <a:gd name="T71" fmla="*/ 297 h 982"/>
                <a:gd name="T72" fmla="*/ 697 w 711"/>
                <a:gd name="T73" fmla="*/ 256 h 982"/>
                <a:gd name="T74" fmla="*/ 711 w 711"/>
                <a:gd name="T75" fmla="*/ 254 h 982"/>
                <a:gd name="T76" fmla="*/ 697 w 711"/>
                <a:gd name="T77" fmla="*/ 193 h 982"/>
                <a:gd name="T78" fmla="*/ 620 w 711"/>
                <a:gd name="T79" fmla="*/ 134 h 982"/>
                <a:gd name="T80" fmla="*/ 638 w 711"/>
                <a:gd name="T81" fmla="*/ 73 h 982"/>
                <a:gd name="T82" fmla="*/ 612 w 711"/>
                <a:gd name="T83" fmla="*/ 57 h 982"/>
                <a:gd name="T84" fmla="*/ 535 w 711"/>
                <a:gd name="T85" fmla="*/ 55 h 982"/>
                <a:gd name="T86" fmla="*/ 506 w 711"/>
                <a:gd name="T87" fmla="*/ 20 h 982"/>
                <a:gd name="T88" fmla="*/ 447 w 711"/>
                <a:gd name="T89" fmla="*/ 81 h 982"/>
                <a:gd name="T90" fmla="*/ 407 w 711"/>
                <a:gd name="T91" fmla="*/ 67 h 982"/>
                <a:gd name="T92" fmla="*/ 439 w 711"/>
                <a:gd name="T93" fmla="*/ 28 h 982"/>
                <a:gd name="T94" fmla="*/ 417 w 711"/>
                <a:gd name="T95" fmla="*/ 0 h 982"/>
                <a:gd name="T96" fmla="*/ 384 w 711"/>
                <a:gd name="T97" fmla="*/ 14 h 982"/>
                <a:gd name="T98" fmla="*/ 348 w 711"/>
                <a:gd name="T99" fmla="*/ 59 h 982"/>
                <a:gd name="T100" fmla="*/ 331 w 711"/>
                <a:gd name="T101" fmla="*/ 55 h 982"/>
                <a:gd name="T102" fmla="*/ 301 w 711"/>
                <a:gd name="T103" fmla="*/ 81 h 982"/>
                <a:gd name="T104" fmla="*/ 250 w 711"/>
                <a:gd name="T105" fmla="*/ 61 h 982"/>
                <a:gd name="T106" fmla="*/ 214 w 711"/>
                <a:gd name="T107" fmla="*/ 98 h 982"/>
                <a:gd name="T108" fmla="*/ 183 w 711"/>
                <a:gd name="T109" fmla="*/ 108 h 982"/>
                <a:gd name="T110" fmla="*/ 140 w 711"/>
                <a:gd name="T111" fmla="*/ 159 h 982"/>
                <a:gd name="T112" fmla="*/ 77 w 711"/>
                <a:gd name="T113" fmla="*/ 173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16" y="2065"/>
              <a:ext cx="356" cy="491"/>
            </a:xfrm>
            <a:custGeom>
              <a:avLst/>
              <a:gdLst>
                <a:gd name="T0" fmla="*/ 77 w 711"/>
                <a:gd name="T1" fmla="*/ 173 h 982"/>
                <a:gd name="T2" fmla="*/ 27 w 711"/>
                <a:gd name="T3" fmla="*/ 219 h 982"/>
                <a:gd name="T4" fmla="*/ 61 w 711"/>
                <a:gd name="T5" fmla="*/ 270 h 982"/>
                <a:gd name="T6" fmla="*/ 81 w 711"/>
                <a:gd name="T7" fmla="*/ 344 h 982"/>
                <a:gd name="T8" fmla="*/ 55 w 711"/>
                <a:gd name="T9" fmla="*/ 392 h 982"/>
                <a:gd name="T10" fmla="*/ 22 w 711"/>
                <a:gd name="T11" fmla="*/ 415 h 982"/>
                <a:gd name="T12" fmla="*/ 0 w 711"/>
                <a:gd name="T13" fmla="*/ 486 h 982"/>
                <a:gd name="T14" fmla="*/ 51 w 711"/>
                <a:gd name="T15" fmla="*/ 539 h 982"/>
                <a:gd name="T16" fmla="*/ 61 w 711"/>
                <a:gd name="T17" fmla="*/ 624 h 982"/>
                <a:gd name="T18" fmla="*/ 102 w 711"/>
                <a:gd name="T19" fmla="*/ 650 h 982"/>
                <a:gd name="T20" fmla="*/ 120 w 711"/>
                <a:gd name="T21" fmla="*/ 716 h 982"/>
                <a:gd name="T22" fmla="*/ 92 w 711"/>
                <a:gd name="T23" fmla="*/ 783 h 982"/>
                <a:gd name="T24" fmla="*/ 96 w 711"/>
                <a:gd name="T25" fmla="*/ 840 h 982"/>
                <a:gd name="T26" fmla="*/ 128 w 711"/>
                <a:gd name="T27" fmla="*/ 860 h 982"/>
                <a:gd name="T28" fmla="*/ 197 w 711"/>
                <a:gd name="T29" fmla="*/ 833 h 982"/>
                <a:gd name="T30" fmla="*/ 224 w 711"/>
                <a:gd name="T31" fmla="*/ 858 h 982"/>
                <a:gd name="T32" fmla="*/ 185 w 711"/>
                <a:gd name="T33" fmla="*/ 927 h 982"/>
                <a:gd name="T34" fmla="*/ 155 w 711"/>
                <a:gd name="T35" fmla="*/ 961 h 982"/>
                <a:gd name="T36" fmla="*/ 183 w 711"/>
                <a:gd name="T37" fmla="*/ 982 h 982"/>
                <a:gd name="T38" fmla="*/ 327 w 711"/>
                <a:gd name="T39" fmla="*/ 923 h 982"/>
                <a:gd name="T40" fmla="*/ 382 w 711"/>
                <a:gd name="T41" fmla="*/ 949 h 982"/>
                <a:gd name="T42" fmla="*/ 403 w 711"/>
                <a:gd name="T43" fmla="*/ 888 h 982"/>
                <a:gd name="T44" fmla="*/ 398 w 711"/>
                <a:gd name="T45" fmla="*/ 833 h 982"/>
                <a:gd name="T46" fmla="*/ 425 w 711"/>
                <a:gd name="T47" fmla="*/ 726 h 982"/>
                <a:gd name="T48" fmla="*/ 459 w 711"/>
                <a:gd name="T49" fmla="*/ 677 h 982"/>
                <a:gd name="T50" fmla="*/ 457 w 711"/>
                <a:gd name="T51" fmla="*/ 628 h 982"/>
                <a:gd name="T52" fmla="*/ 476 w 711"/>
                <a:gd name="T53" fmla="*/ 604 h 982"/>
                <a:gd name="T54" fmla="*/ 462 w 711"/>
                <a:gd name="T55" fmla="*/ 569 h 982"/>
                <a:gd name="T56" fmla="*/ 468 w 711"/>
                <a:gd name="T57" fmla="*/ 518 h 982"/>
                <a:gd name="T58" fmla="*/ 525 w 711"/>
                <a:gd name="T59" fmla="*/ 496 h 982"/>
                <a:gd name="T60" fmla="*/ 535 w 711"/>
                <a:gd name="T61" fmla="*/ 423 h 982"/>
                <a:gd name="T62" fmla="*/ 539 w 711"/>
                <a:gd name="T63" fmla="*/ 368 h 982"/>
                <a:gd name="T64" fmla="*/ 569 w 711"/>
                <a:gd name="T65" fmla="*/ 346 h 982"/>
                <a:gd name="T66" fmla="*/ 602 w 711"/>
                <a:gd name="T67" fmla="*/ 346 h 982"/>
                <a:gd name="T68" fmla="*/ 653 w 711"/>
                <a:gd name="T69" fmla="*/ 317 h 982"/>
                <a:gd name="T70" fmla="*/ 697 w 711"/>
                <a:gd name="T71" fmla="*/ 297 h 982"/>
                <a:gd name="T72" fmla="*/ 697 w 711"/>
                <a:gd name="T73" fmla="*/ 256 h 982"/>
                <a:gd name="T74" fmla="*/ 711 w 711"/>
                <a:gd name="T75" fmla="*/ 254 h 982"/>
                <a:gd name="T76" fmla="*/ 697 w 711"/>
                <a:gd name="T77" fmla="*/ 193 h 982"/>
                <a:gd name="T78" fmla="*/ 620 w 711"/>
                <a:gd name="T79" fmla="*/ 134 h 982"/>
                <a:gd name="T80" fmla="*/ 638 w 711"/>
                <a:gd name="T81" fmla="*/ 73 h 982"/>
                <a:gd name="T82" fmla="*/ 612 w 711"/>
                <a:gd name="T83" fmla="*/ 57 h 982"/>
                <a:gd name="T84" fmla="*/ 535 w 711"/>
                <a:gd name="T85" fmla="*/ 55 h 982"/>
                <a:gd name="T86" fmla="*/ 506 w 711"/>
                <a:gd name="T87" fmla="*/ 20 h 982"/>
                <a:gd name="T88" fmla="*/ 447 w 711"/>
                <a:gd name="T89" fmla="*/ 81 h 982"/>
                <a:gd name="T90" fmla="*/ 407 w 711"/>
                <a:gd name="T91" fmla="*/ 67 h 982"/>
                <a:gd name="T92" fmla="*/ 439 w 711"/>
                <a:gd name="T93" fmla="*/ 28 h 982"/>
                <a:gd name="T94" fmla="*/ 417 w 711"/>
                <a:gd name="T95" fmla="*/ 0 h 982"/>
                <a:gd name="T96" fmla="*/ 384 w 711"/>
                <a:gd name="T97" fmla="*/ 14 h 982"/>
                <a:gd name="T98" fmla="*/ 348 w 711"/>
                <a:gd name="T99" fmla="*/ 59 h 982"/>
                <a:gd name="T100" fmla="*/ 331 w 711"/>
                <a:gd name="T101" fmla="*/ 55 h 982"/>
                <a:gd name="T102" fmla="*/ 301 w 711"/>
                <a:gd name="T103" fmla="*/ 81 h 982"/>
                <a:gd name="T104" fmla="*/ 250 w 711"/>
                <a:gd name="T105" fmla="*/ 61 h 982"/>
                <a:gd name="T106" fmla="*/ 214 w 711"/>
                <a:gd name="T107" fmla="*/ 98 h 982"/>
                <a:gd name="T108" fmla="*/ 183 w 711"/>
                <a:gd name="T109" fmla="*/ 108 h 982"/>
                <a:gd name="T110" fmla="*/ 140 w 711"/>
                <a:gd name="T111" fmla="*/ 159 h 982"/>
                <a:gd name="T112" fmla="*/ 77 w 711"/>
                <a:gd name="T113" fmla="*/ 173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7" y="1658"/>
              <a:ext cx="361" cy="447"/>
            </a:xfrm>
            <a:custGeom>
              <a:avLst/>
              <a:gdLst>
                <a:gd name="T0" fmla="*/ 74 w 722"/>
                <a:gd name="T1" fmla="*/ 591 h 894"/>
                <a:gd name="T2" fmla="*/ 94 w 722"/>
                <a:gd name="T3" fmla="*/ 620 h 894"/>
                <a:gd name="T4" fmla="*/ 133 w 722"/>
                <a:gd name="T5" fmla="*/ 652 h 894"/>
                <a:gd name="T6" fmla="*/ 165 w 722"/>
                <a:gd name="T7" fmla="*/ 650 h 894"/>
                <a:gd name="T8" fmla="*/ 202 w 722"/>
                <a:gd name="T9" fmla="*/ 669 h 894"/>
                <a:gd name="T10" fmla="*/ 202 w 722"/>
                <a:gd name="T11" fmla="*/ 766 h 894"/>
                <a:gd name="T12" fmla="*/ 234 w 722"/>
                <a:gd name="T13" fmla="*/ 807 h 894"/>
                <a:gd name="T14" fmla="*/ 250 w 722"/>
                <a:gd name="T15" fmla="*/ 868 h 894"/>
                <a:gd name="T16" fmla="*/ 267 w 722"/>
                <a:gd name="T17" fmla="*/ 872 h 894"/>
                <a:gd name="T18" fmla="*/ 303 w 722"/>
                <a:gd name="T19" fmla="*/ 827 h 894"/>
                <a:gd name="T20" fmla="*/ 338 w 722"/>
                <a:gd name="T21" fmla="*/ 815 h 894"/>
                <a:gd name="T22" fmla="*/ 358 w 722"/>
                <a:gd name="T23" fmla="*/ 841 h 894"/>
                <a:gd name="T24" fmla="*/ 326 w 722"/>
                <a:gd name="T25" fmla="*/ 878 h 894"/>
                <a:gd name="T26" fmla="*/ 366 w 722"/>
                <a:gd name="T27" fmla="*/ 894 h 894"/>
                <a:gd name="T28" fmla="*/ 425 w 722"/>
                <a:gd name="T29" fmla="*/ 833 h 894"/>
                <a:gd name="T30" fmla="*/ 454 w 722"/>
                <a:gd name="T31" fmla="*/ 868 h 894"/>
                <a:gd name="T32" fmla="*/ 531 w 722"/>
                <a:gd name="T33" fmla="*/ 870 h 894"/>
                <a:gd name="T34" fmla="*/ 557 w 722"/>
                <a:gd name="T35" fmla="*/ 886 h 894"/>
                <a:gd name="T36" fmla="*/ 616 w 722"/>
                <a:gd name="T37" fmla="*/ 825 h 894"/>
                <a:gd name="T38" fmla="*/ 645 w 722"/>
                <a:gd name="T39" fmla="*/ 752 h 894"/>
                <a:gd name="T40" fmla="*/ 673 w 722"/>
                <a:gd name="T41" fmla="*/ 709 h 894"/>
                <a:gd name="T42" fmla="*/ 704 w 722"/>
                <a:gd name="T43" fmla="*/ 697 h 894"/>
                <a:gd name="T44" fmla="*/ 683 w 722"/>
                <a:gd name="T45" fmla="*/ 654 h 894"/>
                <a:gd name="T46" fmla="*/ 722 w 722"/>
                <a:gd name="T47" fmla="*/ 604 h 894"/>
                <a:gd name="T48" fmla="*/ 720 w 722"/>
                <a:gd name="T49" fmla="*/ 563 h 894"/>
                <a:gd name="T50" fmla="*/ 689 w 722"/>
                <a:gd name="T51" fmla="*/ 567 h 894"/>
                <a:gd name="T52" fmla="*/ 647 w 722"/>
                <a:gd name="T53" fmla="*/ 551 h 894"/>
                <a:gd name="T54" fmla="*/ 598 w 722"/>
                <a:gd name="T55" fmla="*/ 567 h 894"/>
                <a:gd name="T56" fmla="*/ 588 w 722"/>
                <a:gd name="T57" fmla="*/ 508 h 894"/>
                <a:gd name="T58" fmla="*/ 533 w 722"/>
                <a:gd name="T59" fmla="*/ 482 h 894"/>
                <a:gd name="T60" fmla="*/ 521 w 722"/>
                <a:gd name="T61" fmla="*/ 429 h 894"/>
                <a:gd name="T62" fmla="*/ 549 w 722"/>
                <a:gd name="T63" fmla="*/ 386 h 894"/>
                <a:gd name="T64" fmla="*/ 496 w 722"/>
                <a:gd name="T65" fmla="*/ 331 h 894"/>
                <a:gd name="T66" fmla="*/ 431 w 722"/>
                <a:gd name="T67" fmla="*/ 252 h 894"/>
                <a:gd name="T68" fmla="*/ 435 w 722"/>
                <a:gd name="T69" fmla="*/ 185 h 894"/>
                <a:gd name="T70" fmla="*/ 403 w 722"/>
                <a:gd name="T71" fmla="*/ 166 h 894"/>
                <a:gd name="T72" fmla="*/ 374 w 722"/>
                <a:gd name="T73" fmla="*/ 173 h 894"/>
                <a:gd name="T74" fmla="*/ 358 w 722"/>
                <a:gd name="T75" fmla="*/ 138 h 894"/>
                <a:gd name="T76" fmla="*/ 291 w 722"/>
                <a:gd name="T77" fmla="*/ 136 h 894"/>
                <a:gd name="T78" fmla="*/ 305 w 722"/>
                <a:gd name="T79" fmla="*/ 47 h 894"/>
                <a:gd name="T80" fmla="*/ 273 w 722"/>
                <a:gd name="T81" fmla="*/ 61 h 894"/>
                <a:gd name="T82" fmla="*/ 214 w 722"/>
                <a:gd name="T83" fmla="*/ 0 h 894"/>
                <a:gd name="T84" fmla="*/ 177 w 722"/>
                <a:gd name="T85" fmla="*/ 16 h 894"/>
                <a:gd name="T86" fmla="*/ 157 w 722"/>
                <a:gd name="T87" fmla="*/ 63 h 894"/>
                <a:gd name="T88" fmla="*/ 137 w 722"/>
                <a:gd name="T89" fmla="*/ 67 h 894"/>
                <a:gd name="T90" fmla="*/ 149 w 722"/>
                <a:gd name="T91" fmla="*/ 101 h 894"/>
                <a:gd name="T92" fmla="*/ 204 w 722"/>
                <a:gd name="T93" fmla="*/ 122 h 894"/>
                <a:gd name="T94" fmla="*/ 222 w 722"/>
                <a:gd name="T95" fmla="*/ 183 h 894"/>
                <a:gd name="T96" fmla="*/ 167 w 722"/>
                <a:gd name="T97" fmla="*/ 215 h 894"/>
                <a:gd name="T98" fmla="*/ 114 w 722"/>
                <a:gd name="T99" fmla="*/ 166 h 894"/>
                <a:gd name="T100" fmla="*/ 67 w 722"/>
                <a:gd name="T101" fmla="*/ 195 h 894"/>
                <a:gd name="T102" fmla="*/ 86 w 722"/>
                <a:gd name="T103" fmla="*/ 250 h 894"/>
                <a:gd name="T104" fmla="*/ 49 w 722"/>
                <a:gd name="T105" fmla="*/ 282 h 894"/>
                <a:gd name="T106" fmla="*/ 53 w 722"/>
                <a:gd name="T107" fmla="*/ 335 h 894"/>
                <a:gd name="T108" fmla="*/ 0 w 722"/>
                <a:gd name="T109" fmla="*/ 349 h 894"/>
                <a:gd name="T110" fmla="*/ 43 w 722"/>
                <a:gd name="T111" fmla="*/ 384 h 894"/>
                <a:gd name="T112" fmla="*/ 98 w 722"/>
                <a:gd name="T113" fmla="*/ 447 h 894"/>
                <a:gd name="T114" fmla="*/ 157 w 722"/>
                <a:gd name="T115" fmla="*/ 410 h 894"/>
                <a:gd name="T116" fmla="*/ 175 w 722"/>
                <a:gd name="T117" fmla="*/ 473 h 894"/>
                <a:gd name="T118" fmla="*/ 171 w 722"/>
                <a:gd name="T119" fmla="*/ 536 h 894"/>
                <a:gd name="T120" fmla="*/ 96 w 722"/>
                <a:gd name="T121" fmla="*/ 575 h 894"/>
                <a:gd name="T122" fmla="*/ 74 w 722"/>
                <a:gd name="T123" fmla="*/ 591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57" y="1658"/>
              <a:ext cx="361" cy="447"/>
            </a:xfrm>
            <a:custGeom>
              <a:avLst/>
              <a:gdLst>
                <a:gd name="T0" fmla="*/ 74 w 722"/>
                <a:gd name="T1" fmla="*/ 591 h 894"/>
                <a:gd name="T2" fmla="*/ 94 w 722"/>
                <a:gd name="T3" fmla="*/ 620 h 894"/>
                <a:gd name="T4" fmla="*/ 133 w 722"/>
                <a:gd name="T5" fmla="*/ 652 h 894"/>
                <a:gd name="T6" fmla="*/ 165 w 722"/>
                <a:gd name="T7" fmla="*/ 650 h 894"/>
                <a:gd name="T8" fmla="*/ 202 w 722"/>
                <a:gd name="T9" fmla="*/ 669 h 894"/>
                <a:gd name="T10" fmla="*/ 202 w 722"/>
                <a:gd name="T11" fmla="*/ 766 h 894"/>
                <a:gd name="T12" fmla="*/ 234 w 722"/>
                <a:gd name="T13" fmla="*/ 807 h 894"/>
                <a:gd name="T14" fmla="*/ 250 w 722"/>
                <a:gd name="T15" fmla="*/ 868 h 894"/>
                <a:gd name="T16" fmla="*/ 267 w 722"/>
                <a:gd name="T17" fmla="*/ 872 h 894"/>
                <a:gd name="T18" fmla="*/ 303 w 722"/>
                <a:gd name="T19" fmla="*/ 827 h 894"/>
                <a:gd name="T20" fmla="*/ 338 w 722"/>
                <a:gd name="T21" fmla="*/ 815 h 894"/>
                <a:gd name="T22" fmla="*/ 358 w 722"/>
                <a:gd name="T23" fmla="*/ 841 h 894"/>
                <a:gd name="T24" fmla="*/ 326 w 722"/>
                <a:gd name="T25" fmla="*/ 878 h 894"/>
                <a:gd name="T26" fmla="*/ 366 w 722"/>
                <a:gd name="T27" fmla="*/ 894 h 894"/>
                <a:gd name="T28" fmla="*/ 425 w 722"/>
                <a:gd name="T29" fmla="*/ 833 h 894"/>
                <a:gd name="T30" fmla="*/ 454 w 722"/>
                <a:gd name="T31" fmla="*/ 868 h 894"/>
                <a:gd name="T32" fmla="*/ 531 w 722"/>
                <a:gd name="T33" fmla="*/ 870 h 894"/>
                <a:gd name="T34" fmla="*/ 557 w 722"/>
                <a:gd name="T35" fmla="*/ 886 h 894"/>
                <a:gd name="T36" fmla="*/ 616 w 722"/>
                <a:gd name="T37" fmla="*/ 825 h 894"/>
                <a:gd name="T38" fmla="*/ 645 w 722"/>
                <a:gd name="T39" fmla="*/ 752 h 894"/>
                <a:gd name="T40" fmla="*/ 673 w 722"/>
                <a:gd name="T41" fmla="*/ 709 h 894"/>
                <a:gd name="T42" fmla="*/ 704 w 722"/>
                <a:gd name="T43" fmla="*/ 697 h 894"/>
                <a:gd name="T44" fmla="*/ 683 w 722"/>
                <a:gd name="T45" fmla="*/ 654 h 894"/>
                <a:gd name="T46" fmla="*/ 722 w 722"/>
                <a:gd name="T47" fmla="*/ 604 h 894"/>
                <a:gd name="T48" fmla="*/ 720 w 722"/>
                <a:gd name="T49" fmla="*/ 563 h 894"/>
                <a:gd name="T50" fmla="*/ 689 w 722"/>
                <a:gd name="T51" fmla="*/ 567 h 894"/>
                <a:gd name="T52" fmla="*/ 647 w 722"/>
                <a:gd name="T53" fmla="*/ 551 h 894"/>
                <a:gd name="T54" fmla="*/ 598 w 722"/>
                <a:gd name="T55" fmla="*/ 567 h 894"/>
                <a:gd name="T56" fmla="*/ 588 w 722"/>
                <a:gd name="T57" fmla="*/ 508 h 894"/>
                <a:gd name="T58" fmla="*/ 533 w 722"/>
                <a:gd name="T59" fmla="*/ 482 h 894"/>
                <a:gd name="T60" fmla="*/ 521 w 722"/>
                <a:gd name="T61" fmla="*/ 429 h 894"/>
                <a:gd name="T62" fmla="*/ 549 w 722"/>
                <a:gd name="T63" fmla="*/ 386 h 894"/>
                <a:gd name="T64" fmla="*/ 496 w 722"/>
                <a:gd name="T65" fmla="*/ 331 h 894"/>
                <a:gd name="T66" fmla="*/ 431 w 722"/>
                <a:gd name="T67" fmla="*/ 252 h 894"/>
                <a:gd name="T68" fmla="*/ 435 w 722"/>
                <a:gd name="T69" fmla="*/ 185 h 894"/>
                <a:gd name="T70" fmla="*/ 403 w 722"/>
                <a:gd name="T71" fmla="*/ 166 h 894"/>
                <a:gd name="T72" fmla="*/ 374 w 722"/>
                <a:gd name="T73" fmla="*/ 173 h 894"/>
                <a:gd name="T74" fmla="*/ 358 w 722"/>
                <a:gd name="T75" fmla="*/ 138 h 894"/>
                <a:gd name="T76" fmla="*/ 291 w 722"/>
                <a:gd name="T77" fmla="*/ 136 h 894"/>
                <a:gd name="T78" fmla="*/ 305 w 722"/>
                <a:gd name="T79" fmla="*/ 47 h 894"/>
                <a:gd name="T80" fmla="*/ 273 w 722"/>
                <a:gd name="T81" fmla="*/ 61 h 894"/>
                <a:gd name="T82" fmla="*/ 214 w 722"/>
                <a:gd name="T83" fmla="*/ 0 h 894"/>
                <a:gd name="T84" fmla="*/ 177 w 722"/>
                <a:gd name="T85" fmla="*/ 16 h 894"/>
                <a:gd name="T86" fmla="*/ 157 w 722"/>
                <a:gd name="T87" fmla="*/ 63 h 894"/>
                <a:gd name="T88" fmla="*/ 137 w 722"/>
                <a:gd name="T89" fmla="*/ 67 h 894"/>
                <a:gd name="T90" fmla="*/ 149 w 722"/>
                <a:gd name="T91" fmla="*/ 101 h 894"/>
                <a:gd name="T92" fmla="*/ 204 w 722"/>
                <a:gd name="T93" fmla="*/ 122 h 894"/>
                <a:gd name="T94" fmla="*/ 222 w 722"/>
                <a:gd name="T95" fmla="*/ 183 h 894"/>
                <a:gd name="T96" fmla="*/ 167 w 722"/>
                <a:gd name="T97" fmla="*/ 215 h 894"/>
                <a:gd name="T98" fmla="*/ 114 w 722"/>
                <a:gd name="T99" fmla="*/ 166 h 894"/>
                <a:gd name="T100" fmla="*/ 67 w 722"/>
                <a:gd name="T101" fmla="*/ 195 h 894"/>
                <a:gd name="T102" fmla="*/ 86 w 722"/>
                <a:gd name="T103" fmla="*/ 250 h 894"/>
                <a:gd name="T104" fmla="*/ 49 w 722"/>
                <a:gd name="T105" fmla="*/ 282 h 894"/>
                <a:gd name="T106" fmla="*/ 53 w 722"/>
                <a:gd name="T107" fmla="*/ 335 h 894"/>
                <a:gd name="T108" fmla="*/ 0 w 722"/>
                <a:gd name="T109" fmla="*/ 349 h 894"/>
                <a:gd name="T110" fmla="*/ 43 w 722"/>
                <a:gd name="T111" fmla="*/ 384 h 894"/>
                <a:gd name="T112" fmla="*/ 98 w 722"/>
                <a:gd name="T113" fmla="*/ 447 h 894"/>
                <a:gd name="T114" fmla="*/ 157 w 722"/>
                <a:gd name="T115" fmla="*/ 410 h 894"/>
                <a:gd name="T116" fmla="*/ 175 w 722"/>
                <a:gd name="T117" fmla="*/ 473 h 894"/>
                <a:gd name="T118" fmla="*/ 171 w 722"/>
                <a:gd name="T119" fmla="*/ 536 h 894"/>
                <a:gd name="T120" fmla="*/ 96 w 722"/>
                <a:gd name="T121" fmla="*/ 575 h 894"/>
                <a:gd name="T122" fmla="*/ 74 w 722"/>
                <a:gd name="T123" fmla="*/ 591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" y="1847"/>
              <a:ext cx="568" cy="356"/>
            </a:xfrm>
            <a:custGeom>
              <a:avLst/>
              <a:gdLst>
                <a:gd name="T0" fmla="*/ 159 w 1136"/>
                <a:gd name="T1" fmla="*/ 205 h 713"/>
                <a:gd name="T2" fmla="*/ 208 w 1136"/>
                <a:gd name="T3" fmla="*/ 256 h 713"/>
                <a:gd name="T4" fmla="*/ 234 w 1136"/>
                <a:gd name="T5" fmla="*/ 417 h 713"/>
                <a:gd name="T6" fmla="*/ 140 w 1136"/>
                <a:gd name="T7" fmla="*/ 474 h 713"/>
                <a:gd name="T8" fmla="*/ 0 w 1136"/>
                <a:gd name="T9" fmla="*/ 516 h 713"/>
                <a:gd name="T10" fmla="*/ 82 w 1136"/>
                <a:gd name="T11" fmla="*/ 671 h 713"/>
                <a:gd name="T12" fmla="*/ 161 w 1136"/>
                <a:gd name="T13" fmla="*/ 648 h 713"/>
                <a:gd name="T14" fmla="*/ 319 w 1136"/>
                <a:gd name="T15" fmla="*/ 612 h 713"/>
                <a:gd name="T16" fmla="*/ 303 w 1136"/>
                <a:gd name="T17" fmla="*/ 545 h 713"/>
                <a:gd name="T18" fmla="*/ 460 w 1136"/>
                <a:gd name="T19" fmla="*/ 555 h 713"/>
                <a:gd name="T20" fmla="*/ 588 w 1136"/>
                <a:gd name="T21" fmla="*/ 598 h 713"/>
                <a:gd name="T22" fmla="*/ 681 w 1136"/>
                <a:gd name="T23" fmla="*/ 569 h 713"/>
                <a:gd name="T24" fmla="*/ 758 w 1136"/>
                <a:gd name="T25" fmla="*/ 553 h 713"/>
                <a:gd name="T26" fmla="*/ 785 w 1136"/>
                <a:gd name="T27" fmla="*/ 640 h 713"/>
                <a:gd name="T28" fmla="*/ 884 w 1136"/>
                <a:gd name="T29" fmla="*/ 608 h 713"/>
                <a:gd name="T30" fmla="*/ 988 w 1136"/>
                <a:gd name="T31" fmla="*/ 543 h 713"/>
                <a:gd name="T32" fmla="*/ 1055 w 1136"/>
                <a:gd name="T33" fmla="*/ 496 h 713"/>
                <a:gd name="T34" fmla="*/ 1136 w 1136"/>
                <a:gd name="T35" fmla="*/ 490 h 713"/>
                <a:gd name="T36" fmla="*/ 1088 w 1136"/>
                <a:gd name="T37" fmla="*/ 388 h 713"/>
                <a:gd name="T38" fmla="*/ 1051 w 1136"/>
                <a:gd name="T39" fmla="*/ 272 h 713"/>
                <a:gd name="T40" fmla="*/ 980 w 1136"/>
                <a:gd name="T41" fmla="*/ 242 h 713"/>
                <a:gd name="T42" fmla="*/ 901 w 1136"/>
                <a:gd name="T43" fmla="*/ 236 h 713"/>
                <a:gd name="T44" fmla="*/ 783 w 1136"/>
                <a:gd name="T45" fmla="*/ 203 h 713"/>
                <a:gd name="T46" fmla="*/ 744 w 1136"/>
                <a:gd name="T47" fmla="*/ 98 h 713"/>
                <a:gd name="T48" fmla="*/ 628 w 1136"/>
                <a:gd name="T49" fmla="*/ 106 h 713"/>
                <a:gd name="T50" fmla="*/ 427 w 1136"/>
                <a:gd name="T51" fmla="*/ 87 h 713"/>
                <a:gd name="T52" fmla="*/ 283 w 1136"/>
                <a:gd name="T53" fmla="*/ 24 h 713"/>
                <a:gd name="T54" fmla="*/ 201 w 1136"/>
                <a:gd name="T55" fmla="*/ 16 h 713"/>
                <a:gd name="T56" fmla="*/ 171 w 1136"/>
                <a:gd name="T57" fmla="*/ 10 h 713"/>
                <a:gd name="T58" fmla="*/ 140 w 1136"/>
                <a:gd name="T59" fmla="*/ 4 h 713"/>
                <a:gd name="T60" fmla="*/ 134 w 1136"/>
                <a:gd name="T61" fmla="*/ 8 h 713"/>
                <a:gd name="T62" fmla="*/ 124 w 1136"/>
                <a:gd name="T63" fmla="*/ 28 h 713"/>
                <a:gd name="T64" fmla="*/ 118 w 1136"/>
                <a:gd name="T65" fmla="*/ 39 h 713"/>
                <a:gd name="T66" fmla="*/ 216 w 1136"/>
                <a:gd name="T67" fmla="*/ 98 h 713"/>
                <a:gd name="T68" fmla="*/ 130 w 1136"/>
                <a:gd name="T69" fmla="*/ 169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4" y="1847"/>
              <a:ext cx="568" cy="356"/>
            </a:xfrm>
            <a:custGeom>
              <a:avLst/>
              <a:gdLst>
                <a:gd name="T0" fmla="*/ 159 w 1136"/>
                <a:gd name="T1" fmla="*/ 205 h 713"/>
                <a:gd name="T2" fmla="*/ 208 w 1136"/>
                <a:gd name="T3" fmla="*/ 256 h 713"/>
                <a:gd name="T4" fmla="*/ 234 w 1136"/>
                <a:gd name="T5" fmla="*/ 417 h 713"/>
                <a:gd name="T6" fmla="*/ 140 w 1136"/>
                <a:gd name="T7" fmla="*/ 474 h 713"/>
                <a:gd name="T8" fmla="*/ 0 w 1136"/>
                <a:gd name="T9" fmla="*/ 516 h 713"/>
                <a:gd name="T10" fmla="*/ 82 w 1136"/>
                <a:gd name="T11" fmla="*/ 671 h 713"/>
                <a:gd name="T12" fmla="*/ 161 w 1136"/>
                <a:gd name="T13" fmla="*/ 648 h 713"/>
                <a:gd name="T14" fmla="*/ 319 w 1136"/>
                <a:gd name="T15" fmla="*/ 612 h 713"/>
                <a:gd name="T16" fmla="*/ 303 w 1136"/>
                <a:gd name="T17" fmla="*/ 545 h 713"/>
                <a:gd name="T18" fmla="*/ 460 w 1136"/>
                <a:gd name="T19" fmla="*/ 555 h 713"/>
                <a:gd name="T20" fmla="*/ 588 w 1136"/>
                <a:gd name="T21" fmla="*/ 598 h 713"/>
                <a:gd name="T22" fmla="*/ 681 w 1136"/>
                <a:gd name="T23" fmla="*/ 569 h 713"/>
                <a:gd name="T24" fmla="*/ 758 w 1136"/>
                <a:gd name="T25" fmla="*/ 553 h 713"/>
                <a:gd name="T26" fmla="*/ 785 w 1136"/>
                <a:gd name="T27" fmla="*/ 640 h 713"/>
                <a:gd name="T28" fmla="*/ 884 w 1136"/>
                <a:gd name="T29" fmla="*/ 608 h 713"/>
                <a:gd name="T30" fmla="*/ 988 w 1136"/>
                <a:gd name="T31" fmla="*/ 543 h 713"/>
                <a:gd name="T32" fmla="*/ 1055 w 1136"/>
                <a:gd name="T33" fmla="*/ 496 h 713"/>
                <a:gd name="T34" fmla="*/ 1136 w 1136"/>
                <a:gd name="T35" fmla="*/ 490 h 713"/>
                <a:gd name="T36" fmla="*/ 1088 w 1136"/>
                <a:gd name="T37" fmla="*/ 388 h 713"/>
                <a:gd name="T38" fmla="*/ 1051 w 1136"/>
                <a:gd name="T39" fmla="*/ 272 h 713"/>
                <a:gd name="T40" fmla="*/ 980 w 1136"/>
                <a:gd name="T41" fmla="*/ 242 h 713"/>
                <a:gd name="T42" fmla="*/ 901 w 1136"/>
                <a:gd name="T43" fmla="*/ 236 h 713"/>
                <a:gd name="T44" fmla="*/ 783 w 1136"/>
                <a:gd name="T45" fmla="*/ 203 h 713"/>
                <a:gd name="T46" fmla="*/ 744 w 1136"/>
                <a:gd name="T47" fmla="*/ 98 h 713"/>
                <a:gd name="T48" fmla="*/ 628 w 1136"/>
                <a:gd name="T49" fmla="*/ 106 h 713"/>
                <a:gd name="T50" fmla="*/ 427 w 1136"/>
                <a:gd name="T51" fmla="*/ 87 h 713"/>
                <a:gd name="T52" fmla="*/ 283 w 1136"/>
                <a:gd name="T53" fmla="*/ 24 h 713"/>
                <a:gd name="T54" fmla="*/ 201 w 1136"/>
                <a:gd name="T55" fmla="*/ 16 h 713"/>
                <a:gd name="T56" fmla="*/ 171 w 1136"/>
                <a:gd name="T57" fmla="*/ 10 h 713"/>
                <a:gd name="T58" fmla="*/ 140 w 1136"/>
                <a:gd name="T59" fmla="*/ 4 h 713"/>
                <a:gd name="T60" fmla="*/ 134 w 1136"/>
                <a:gd name="T61" fmla="*/ 8 h 713"/>
                <a:gd name="T62" fmla="*/ 124 w 1136"/>
                <a:gd name="T63" fmla="*/ 28 h 713"/>
                <a:gd name="T64" fmla="*/ 118 w 1136"/>
                <a:gd name="T65" fmla="*/ 39 h 713"/>
                <a:gd name="T66" fmla="*/ 216 w 1136"/>
                <a:gd name="T67" fmla="*/ 98 h 713"/>
                <a:gd name="T68" fmla="*/ 130 w 1136"/>
                <a:gd name="T69" fmla="*/ 169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" y="1567"/>
              <a:ext cx="448" cy="398"/>
            </a:xfrm>
            <a:custGeom>
              <a:avLst/>
              <a:gdLst>
                <a:gd name="T0" fmla="*/ 0 w 896"/>
                <a:gd name="T1" fmla="*/ 339 h 797"/>
                <a:gd name="T2" fmla="*/ 28 w 896"/>
                <a:gd name="T3" fmla="*/ 402 h 797"/>
                <a:gd name="T4" fmla="*/ 65 w 896"/>
                <a:gd name="T5" fmla="*/ 463 h 797"/>
                <a:gd name="T6" fmla="*/ 120 w 896"/>
                <a:gd name="T7" fmla="*/ 510 h 797"/>
                <a:gd name="T8" fmla="*/ 117 w 896"/>
                <a:gd name="T9" fmla="*/ 561 h 797"/>
                <a:gd name="T10" fmla="*/ 211 w 896"/>
                <a:gd name="T11" fmla="*/ 648 h 797"/>
                <a:gd name="T12" fmla="*/ 302 w 896"/>
                <a:gd name="T13" fmla="*/ 685 h 797"/>
                <a:gd name="T14" fmla="*/ 416 w 896"/>
                <a:gd name="T15" fmla="*/ 667 h 797"/>
                <a:gd name="T16" fmla="*/ 465 w 896"/>
                <a:gd name="T17" fmla="*/ 687 h 797"/>
                <a:gd name="T18" fmla="*/ 532 w 896"/>
                <a:gd name="T19" fmla="*/ 659 h 797"/>
                <a:gd name="T20" fmla="*/ 536 w 896"/>
                <a:gd name="T21" fmla="*/ 721 h 797"/>
                <a:gd name="T22" fmla="*/ 571 w 896"/>
                <a:gd name="T23" fmla="*/ 764 h 797"/>
                <a:gd name="T24" fmla="*/ 624 w 896"/>
                <a:gd name="T25" fmla="*/ 748 h 797"/>
                <a:gd name="T26" fmla="*/ 689 w 896"/>
                <a:gd name="T27" fmla="*/ 797 h 797"/>
                <a:gd name="T28" fmla="*/ 750 w 896"/>
                <a:gd name="T29" fmla="*/ 776 h 797"/>
                <a:gd name="T30" fmla="*/ 772 w 896"/>
                <a:gd name="T31" fmla="*/ 756 h 797"/>
                <a:gd name="T32" fmla="*/ 845 w 896"/>
                <a:gd name="T33" fmla="*/ 719 h 797"/>
                <a:gd name="T34" fmla="*/ 851 w 896"/>
                <a:gd name="T35" fmla="*/ 654 h 797"/>
                <a:gd name="T36" fmla="*/ 831 w 896"/>
                <a:gd name="T37" fmla="*/ 595 h 797"/>
                <a:gd name="T38" fmla="*/ 774 w 896"/>
                <a:gd name="T39" fmla="*/ 630 h 797"/>
                <a:gd name="T40" fmla="*/ 717 w 896"/>
                <a:gd name="T41" fmla="*/ 567 h 797"/>
                <a:gd name="T42" fmla="*/ 678 w 896"/>
                <a:gd name="T43" fmla="*/ 534 h 797"/>
                <a:gd name="T44" fmla="*/ 727 w 896"/>
                <a:gd name="T45" fmla="*/ 518 h 797"/>
                <a:gd name="T46" fmla="*/ 723 w 896"/>
                <a:gd name="T47" fmla="*/ 465 h 797"/>
                <a:gd name="T48" fmla="*/ 760 w 896"/>
                <a:gd name="T49" fmla="*/ 433 h 797"/>
                <a:gd name="T50" fmla="*/ 743 w 896"/>
                <a:gd name="T51" fmla="*/ 378 h 797"/>
                <a:gd name="T52" fmla="*/ 788 w 896"/>
                <a:gd name="T53" fmla="*/ 349 h 797"/>
                <a:gd name="T54" fmla="*/ 841 w 896"/>
                <a:gd name="T55" fmla="*/ 398 h 797"/>
                <a:gd name="T56" fmla="*/ 896 w 896"/>
                <a:gd name="T57" fmla="*/ 366 h 797"/>
                <a:gd name="T58" fmla="*/ 876 w 896"/>
                <a:gd name="T59" fmla="*/ 303 h 797"/>
                <a:gd name="T60" fmla="*/ 823 w 896"/>
                <a:gd name="T61" fmla="*/ 284 h 797"/>
                <a:gd name="T62" fmla="*/ 811 w 896"/>
                <a:gd name="T63" fmla="*/ 250 h 797"/>
                <a:gd name="T64" fmla="*/ 727 w 896"/>
                <a:gd name="T65" fmla="*/ 266 h 797"/>
                <a:gd name="T66" fmla="*/ 676 w 896"/>
                <a:gd name="T67" fmla="*/ 213 h 797"/>
                <a:gd name="T68" fmla="*/ 626 w 896"/>
                <a:gd name="T69" fmla="*/ 215 h 797"/>
                <a:gd name="T70" fmla="*/ 622 w 896"/>
                <a:gd name="T71" fmla="*/ 165 h 797"/>
                <a:gd name="T72" fmla="*/ 691 w 896"/>
                <a:gd name="T73" fmla="*/ 83 h 797"/>
                <a:gd name="T74" fmla="*/ 683 w 896"/>
                <a:gd name="T75" fmla="*/ 12 h 797"/>
                <a:gd name="T76" fmla="*/ 609 w 896"/>
                <a:gd name="T77" fmla="*/ 26 h 797"/>
                <a:gd name="T78" fmla="*/ 445 w 896"/>
                <a:gd name="T79" fmla="*/ 0 h 797"/>
                <a:gd name="T80" fmla="*/ 437 w 896"/>
                <a:gd name="T81" fmla="*/ 130 h 797"/>
                <a:gd name="T82" fmla="*/ 353 w 896"/>
                <a:gd name="T83" fmla="*/ 197 h 797"/>
                <a:gd name="T84" fmla="*/ 288 w 896"/>
                <a:gd name="T85" fmla="*/ 209 h 797"/>
                <a:gd name="T86" fmla="*/ 168 w 896"/>
                <a:gd name="T87" fmla="*/ 286 h 797"/>
                <a:gd name="T88" fmla="*/ 97 w 896"/>
                <a:gd name="T89" fmla="*/ 317 h 797"/>
                <a:gd name="T90" fmla="*/ 0 w 896"/>
                <a:gd name="T91" fmla="*/ 339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20" y="1567"/>
              <a:ext cx="448" cy="398"/>
            </a:xfrm>
            <a:custGeom>
              <a:avLst/>
              <a:gdLst>
                <a:gd name="T0" fmla="*/ 0 w 896"/>
                <a:gd name="T1" fmla="*/ 339 h 797"/>
                <a:gd name="T2" fmla="*/ 28 w 896"/>
                <a:gd name="T3" fmla="*/ 402 h 797"/>
                <a:gd name="T4" fmla="*/ 65 w 896"/>
                <a:gd name="T5" fmla="*/ 463 h 797"/>
                <a:gd name="T6" fmla="*/ 120 w 896"/>
                <a:gd name="T7" fmla="*/ 510 h 797"/>
                <a:gd name="T8" fmla="*/ 117 w 896"/>
                <a:gd name="T9" fmla="*/ 561 h 797"/>
                <a:gd name="T10" fmla="*/ 211 w 896"/>
                <a:gd name="T11" fmla="*/ 648 h 797"/>
                <a:gd name="T12" fmla="*/ 302 w 896"/>
                <a:gd name="T13" fmla="*/ 685 h 797"/>
                <a:gd name="T14" fmla="*/ 416 w 896"/>
                <a:gd name="T15" fmla="*/ 667 h 797"/>
                <a:gd name="T16" fmla="*/ 465 w 896"/>
                <a:gd name="T17" fmla="*/ 687 h 797"/>
                <a:gd name="T18" fmla="*/ 532 w 896"/>
                <a:gd name="T19" fmla="*/ 659 h 797"/>
                <a:gd name="T20" fmla="*/ 536 w 896"/>
                <a:gd name="T21" fmla="*/ 721 h 797"/>
                <a:gd name="T22" fmla="*/ 571 w 896"/>
                <a:gd name="T23" fmla="*/ 764 h 797"/>
                <a:gd name="T24" fmla="*/ 624 w 896"/>
                <a:gd name="T25" fmla="*/ 748 h 797"/>
                <a:gd name="T26" fmla="*/ 689 w 896"/>
                <a:gd name="T27" fmla="*/ 797 h 797"/>
                <a:gd name="T28" fmla="*/ 750 w 896"/>
                <a:gd name="T29" fmla="*/ 776 h 797"/>
                <a:gd name="T30" fmla="*/ 772 w 896"/>
                <a:gd name="T31" fmla="*/ 756 h 797"/>
                <a:gd name="T32" fmla="*/ 845 w 896"/>
                <a:gd name="T33" fmla="*/ 719 h 797"/>
                <a:gd name="T34" fmla="*/ 851 w 896"/>
                <a:gd name="T35" fmla="*/ 654 h 797"/>
                <a:gd name="T36" fmla="*/ 831 w 896"/>
                <a:gd name="T37" fmla="*/ 595 h 797"/>
                <a:gd name="T38" fmla="*/ 774 w 896"/>
                <a:gd name="T39" fmla="*/ 630 h 797"/>
                <a:gd name="T40" fmla="*/ 717 w 896"/>
                <a:gd name="T41" fmla="*/ 567 h 797"/>
                <a:gd name="T42" fmla="*/ 678 w 896"/>
                <a:gd name="T43" fmla="*/ 534 h 797"/>
                <a:gd name="T44" fmla="*/ 727 w 896"/>
                <a:gd name="T45" fmla="*/ 518 h 797"/>
                <a:gd name="T46" fmla="*/ 723 w 896"/>
                <a:gd name="T47" fmla="*/ 465 h 797"/>
                <a:gd name="T48" fmla="*/ 760 w 896"/>
                <a:gd name="T49" fmla="*/ 433 h 797"/>
                <a:gd name="T50" fmla="*/ 743 w 896"/>
                <a:gd name="T51" fmla="*/ 378 h 797"/>
                <a:gd name="T52" fmla="*/ 788 w 896"/>
                <a:gd name="T53" fmla="*/ 349 h 797"/>
                <a:gd name="T54" fmla="*/ 841 w 896"/>
                <a:gd name="T55" fmla="*/ 398 h 797"/>
                <a:gd name="T56" fmla="*/ 896 w 896"/>
                <a:gd name="T57" fmla="*/ 366 h 797"/>
                <a:gd name="T58" fmla="*/ 876 w 896"/>
                <a:gd name="T59" fmla="*/ 303 h 797"/>
                <a:gd name="T60" fmla="*/ 823 w 896"/>
                <a:gd name="T61" fmla="*/ 284 h 797"/>
                <a:gd name="T62" fmla="*/ 811 w 896"/>
                <a:gd name="T63" fmla="*/ 250 h 797"/>
                <a:gd name="T64" fmla="*/ 727 w 896"/>
                <a:gd name="T65" fmla="*/ 266 h 797"/>
                <a:gd name="T66" fmla="*/ 676 w 896"/>
                <a:gd name="T67" fmla="*/ 213 h 797"/>
                <a:gd name="T68" fmla="*/ 626 w 896"/>
                <a:gd name="T69" fmla="*/ 215 h 797"/>
                <a:gd name="T70" fmla="*/ 622 w 896"/>
                <a:gd name="T71" fmla="*/ 165 h 797"/>
                <a:gd name="T72" fmla="*/ 691 w 896"/>
                <a:gd name="T73" fmla="*/ 83 h 797"/>
                <a:gd name="T74" fmla="*/ 683 w 896"/>
                <a:gd name="T75" fmla="*/ 12 h 797"/>
                <a:gd name="T76" fmla="*/ 609 w 896"/>
                <a:gd name="T77" fmla="*/ 26 h 797"/>
                <a:gd name="T78" fmla="*/ 445 w 896"/>
                <a:gd name="T79" fmla="*/ 0 h 797"/>
                <a:gd name="T80" fmla="*/ 437 w 896"/>
                <a:gd name="T81" fmla="*/ 130 h 797"/>
                <a:gd name="T82" fmla="*/ 353 w 896"/>
                <a:gd name="T83" fmla="*/ 197 h 797"/>
                <a:gd name="T84" fmla="*/ 288 w 896"/>
                <a:gd name="T85" fmla="*/ 209 h 797"/>
                <a:gd name="T86" fmla="*/ 168 w 896"/>
                <a:gd name="T87" fmla="*/ 286 h 797"/>
                <a:gd name="T88" fmla="*/ 97 w 896"/>
                <a:gd name="T89" fmla="*/ 317 h 797"/>
                <a:gd name="T90" fmla="*/ 0 w 896"/>
                <a:gd name="T91" fmla="*/ 339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08" y="1211"/>
              <a:ext cx="251" cy="526"/>
            </a:xfrm>
            <a:custGeom>
              <a:avLst/>
              <a:gdLst>
                <a:gd name="T0" fmla="*/ 25 w 502"/>
                <a:gd name="T1" fmla="*/ 942 h 1051"/>
                <a:gd name="T2" fmla="*/ 23 w 502"/>
                <a:gd name="T3" fmla="*/ 1051 h 1051"/>
                <a:gd name="T4" fmla="*/ 120 w 502"/>
                <a:gd name="T5" fmla="*/ 1027 h 1051"/>
                <a:gd name="T6" fmla="*/ 191 w 502"/>
                <a:gd name="T7" fmla="*/ 998 h 1051"/>
                <a:gd name="T8" fmla="*/ 311 w 502"/>
                <a:gd name="T9" fmla="*/ 919 h 1051"/>
                <a:gd name="T10" fmla="*/ 376 w 502"/>
                <a:gd name="T11" fmla="*/ 909 h 1051"/>
                <a:gd name="T12" fmla="*/ 460 w 502"/>
                <a:gd name="T13" fmla="*/ 840 h 1051"/>
                <a:gd name="T14" fmla="*/ 468 w 502"/>
                <a:gd name="T15" fmla="*/ 712 h 1051"/>
                <a:gd name="T16" fmla="*/ 429 w 502"/>
                <a:gd name="T17" fmla="*/ 675 h 1051"/>
                <a:gd name="T18" fmla="*/ 433 w 502"/>
                <a:gd name="T19" fmla="*/ 635 h 1051"/>
                <a:gd name="T20" fmla="*/ 460 w 502"/>
                <a:gd name="T21" fmla="*/ 600 h 1051"/>
                <a:gd name="T22" fmla="*/ 454 w 502"/>
                <a:gd name="T23" fmla="*/ 565 h 1051"/>
                <a:gd name="T24" fmla="*/ 484 w 502"/>
                <a:gd name="T25" fmla="*/ 504 h 1051"/>
                <a:gd name="T26" fmla="*/ 470 w 502"/>
                <a:gd name="T27" fmla="*/ 433 h 1051"/>
                <a:gd name="T28" fmla="*/ 395 w 502"/>
                <a:gd name="T29" fmla="*/ 395 h 1051"/>
                <a:gd name="T30" fmla="*/ 397 w 502"/>
                <a:gd name="T31" fmla="*/ 324 h 1051"/>
                <a:gd name="T32" fmla="*/ 429 w 502"/>
                <a:gd name="T33" fmla="*/ 293 h 1051"/>
                <a:gd name="T34" fmla="*/ 435 w 502"/>
                <a:gd name="T35" fmla="*/ 254 h 1051"/>
                <a:gd name="T36" fmla="*/ 476 w 502"/>
                <a:gd name="T37" fmla="*/ 240 h 1051"/>
                <a:gd name="T38" fmla="*/ 502 w 502"/>
                <a:gd name="T39" fmla="*/ 169 h 1051"/>
                <a:gd name="T40" fmla="*/ 476 w 502"/>
                <a:gd name="T41" fmla="*/ 122 h 1051"/>
                <a:gd name="T42" fmla="*/ 437 w 502"/>
                <a:gd name="T43" fmla="*/ 104 h 1051"/>
                <a:gd name="T44" fmla="*/ 441 w 502"/>
                <a:gd name="T45" fmla="*/ 61 h 1051"/>
                <a:gd name="T46" fmla="*/ 484 w 502"/>
                <a:gd name="T47" fmla="*/ 41 h 1051"/>
                <a:gd name="T48" fmla="*/ 454 w 502"/>
                <a:gd name="T49" fmla="*/ 0 h 1051"/>
                <a:gd name="T50" fmla="*/ 348 w 502"/>
                <a:gd name="T51" fmla="*/ 43 h 1051"/>
                <a:gd name="T52" fmla="*/ 285 w 502"/>
                <a:gd name="T53" fmla="*/ 43 h 1051"/>
                <a:gd name="T54" fmla="*/ 199 w 502"/>
                <a:gd name="T55" fmla="*/ 74 h 1051"/>
                <a:gd name="T56" fmla="*/ 151 w 502"/>
                <a:gd name="T57" fmla="*/ 193 h 1051"/>
                <a:gd name="T58" fmla="*/ 73 w 502"/>
                <a:gd name="T59" fmla="*/ 222 h 1051"/>
                <a:gd name="T60" fmla="*/ 73 w 502"/>
                <a:gd name="T61" fmla="*/ 291 h 1051"/>
                <a:gd name="T62" fmla="*/ 45 w 502"/>
                <a:gd name="T63" fmla="*/ 415 h 1051"/>
                <a:gd name="T64" fmla="*/ 0 w 502"/>
                <a:gd name="T65" fmla="*/ 468 h 1051"/>
                <a:gd name="T66" fmla="*/ 51 w 502"/>
                <a:gd name="T67" fmla="*/ 555 h 1051"/>
                <a:gd name="T68" fmla="*/ 14 w 502"/>
                <a:gd name="T69" fmla="*/ 655 h 1051"/>
                <a:gd name="T70" fmla="*/ 33 w 502"/>
                <a:gd name="T71" fmla="*/ 789 h 1051"/>
                <a:gd name="T72" fmla="*/ 57 w 502"/>
                <a:gd name="T73" fmla="*/ 877 h 1051"/>
                <a:gd name="T74" fmla="*/ 25 w 502"/>
                <a:gd name="T75" fmla="*/ 942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08" y="1211"/>
              <a:ext cx="251" cy="526"/>
            </a:xfrm>
            <a:custGeom>
              <a:avLst/>
              <a:gdLst>
                <a:gd name="T0" fmla="*/ 25 w 502"/>
                <a:gd name="T1" fmla="*/ 942 h 1051"/>
                <a:gd name="T2" fmla="*/ 23 w 502"/>
                <a:gd name="T3" fmla="*/ 1051 h 1051"/>
                <a:gd name="T4" fmla="*/ 120 w 502"/>
                <a:gd name="T5" fmla="*/ 1027 h 1051"/>
                <a:gd name="T6" fmla="*/ 191 w 502"/>
                <a:gd name="T7" fmla="*/ 998 h 1051"/>
                <a:gd name="T8" fmla="*/ 311 w 502"/>
                <a:gd name="T9" fmla="*/ 919 h 1051"/>
                <a:gd name="T10" fmla="*/ 376 w 502"/>
                <a:gd name="T11" fmla="*/ 909 h 1051"/>
                <a:gd name="T12" fmla="*/ 460 w 502"/>
                <a:gd name="T13" fmla="*/ 840 h 1051"/>
                <a:gd name="T14" fmla="*/ 468 w 502"/>
                <a:gd name="T15" fmla="*/ 712 h 1051"/>
                <a:gd name="T16" fmla="*/ 429 w 502"/>
                <a:gd name="T17" fmla="*/ 675 h 1051"/>
                <a:gd name="T18" fmla="*/ 433 w 502"/>
                <a:gd name="T19" fmla="*/ 635 h 1051"/>
                <a:gd name="T20" fmla="*/ 460 w 502"/>
                <a:gd name="T21" fmla="*/ 600 h 1051"/>
                <a:gd name="T22" fmla="*/ 454 w 502"/>
                <a:gd name="T23" fmla="*/ 565 h 1051"/>
                <a:gd name="T24" fmla="*/ 484 w 502"/>
                <a:gd name="T25" fmla="*/ 504 h 1051"/>
                <a:gd name="T26" fmla="*/ 470 w 502"/>
                <a:gd name="T27" fmla="*/ 433 h 1051"/>
                <a:gd name="T28" fmla="*/ 395 w 502"/>
                <a:gd name="T29" fmla="*/ 395 h 1051"/>
                <a:gd name="T30" fmla="*/ 397 w 502"/>
                <a:gd name="T31" fmla="*/ 324 h 1051"/>
                <a:gd name="T32" fmla="*/ 429 w 502"/>
                <a:gd name="T33" fmla="*/ 293 h 1051"/>
                <a:gd name="T34" fmla="*/ 435 w 502"/>
                <a:gd name="T35" fmla="*/ 254 h 1051"/>
                <a:gd name="T36" fmla="*/ 476 w 502"/>
                <a:gd name="T37" fmla="*/ 240 h 1051"/>
                <a:gd name="T38" fmla="*/ 502 w 502"/>
                <a:gd name="T39" fmla="*/ 169 h 1051"/>
                <a:gd name="T40" fmla="*/ 476 w 502"/>
                <a:gd name="T41" fmla="*/ 122 h 1051"/>
                <a:gd name="T42" fmla="*/ 437 w 502"/>
                <a:gd name="T43" fmla="*/ 104 h 1051"/>
                <a:gd name="T44" fmla="*/ 441 w 502"/>
                <a:gd name="T45" fmla="*/ 61 h 1051"/>
                <a:gd name="T46" fmla="*/ 484 w 502"/>
                <a:gd name="T47" fmla="*/ 41 h 1051"/>
                <a:gd name="T48" fmla="*/ 454 w 502"/>
                <a:gd name="T49" fmla="*/ 0 h 1051"/>
                <a:gd name="T50" fmla="*/ 348 w 502"/>
                <a:gd name="T51" fmla="*/ 43 h 1051"/>
                <a:gd name="T52" fmla="*/ 285 w 502"/>
                <a:gd name="T53" fmla="*/ 43 h 1051"/>
                <a:gd name="T54" fmla="*/ 199 w 502"/>
                <a:gd name="T55" fmla="*/ 74 h 1051"/>
                <a:gd name="T56" fmla="*/ 151 w 502"/>
                <a:gd name="T57" fmla="*/ 193 h 1051"/>
                <a:gd name="T58" fmla="*/ 73 w 502"/>
                <a:gd name="T59" fmla="*/ 222 h 1051"/>
                <a:gd name="T60" fmla="*/ 73 w 502"/>
                <a:gd name="T61" fmla="*/ 291 h 1051"/>
                <a:gd name="T62" fmla="*/ 45 w 502"/>
                <a:gd name="T63" fmla="*/ 415 h 1051"/>
                <a:gd name="T64" fmla="*/ 0 w 502"/>
                <a:gd name="T65" fmla="*/ 468 h 1051"/>
                <a:gd name="T66" fmla="*/ 51 w 502"/>
                <a:gd name="T67" fmla="*/ 555 h 1051"/>
                <a:gd name="T68" fmla="*/ 14 w 502"/>
                <a:gd name="T69" fmla="*/ 655 h 1051"/>
                <a:gd name="T70" fmla="*/ 33 w 502"/>
                <a:gd name="T71" fmla="*/ 789 h 1051"/>
                <a:gd name="T72" fmla="*/ 57 w 502"/>
                <a:gd name="T73" fmla="*/ 877 h 1051"/>
                <a:gd name="T74" fmla="*/ 25 w 502"/>
                <a:gd name="T75" fmla="*/ 942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16" y="1315"/>
              <a:ext cx="464" cy="664"/>
            </a:xfrm>
            <a:custGeom>
              <a:avLst/>
              <a:gdLst>
                <a:gd name="T0" fmla="*/ 8 w 929"/>
                <a:gd name="T1" fmla="*/ 425 h 1329"/>
                <a:gd name="T2" fmla="*/ 87 w 929"/>
                <a:gd name="T3" fmla="*/ 504 h 1329"/>
                <a:gd name="T4" fmla="*/ 124 w 929"/>
                <a:gd name="T5" fmla="*/ 595 h 1329"/>
                <a:gd name="T6" fmla="*/ 107 w 929"/>
                <a:gd name="T7" fmla="*/ 681 h 1329"/>
                <a:gd name="T8" fmla="*/ 174 w 929"/>
                <a:gd name="T9" fmla="*/ 732 h 1329"/>
                <a:gd name="T10" fmla="*/ 272 w 929"/>
                <a:gd name="T11" fmla="*/ 748 h 1329"/>
                <a:gd name="T12" fmla="*/ 317 w 929"/>
                <a:gd name="T13" fmla="*/ 689 h 1329"/>
                <a:gd name="T14" fmla="*/ 315 w 929"/>
                <a:gd name="T15" fmla="*/ 612 h 1329"/>
                <a:gd name="T16" fmla="*/ 288 w 929"/>
                <a:gd name="T17" fmla="*/ 435 h 1329"/>
                <a:gd name="T18" fmla="*/ 370 w 929"/>
                <a:gd name="T19" fmla="*/ 453 h 1329"/>
                <a:gd name="T20" fmla="*/ 439 w 929"/>
                <a:gd name="T21" fmla="*/ 504 h 1329"/>
                <a:gd name="T22" fmla="*/ 575 w 929"/>
                <a:gd name="T23" fmla="*/ 603 h 1329"/>
                <a:gd name="T24" fmla="*/ 561 w 929"/>
                <a:gd name="T25" fmla="*/ 697 h 1329"/>
                <a:gd name="T26" fmla="*/ 449 w 929"/>
                <a:gd name="T27" fmla="*/ 758 h 1329"/>
                <a:gd name="T28" fmla="*/ 396 w 929"/>
                <a:gd name="T29" fmla="*/ 819 h 1329"/>
                <a:gd name="T30" fmla="*/ 286 w 929"/>
                <a:gd name="T31" fmla="*/ 797 h 1329"/>
                <a:gd name="T32" fmla="*/ 260 w 929"/>
                <a:gd name="T33" fmla="*/ 890 h 1329"/>
                <a:gd name="T34" fmla="*/ 282 w 929"/>
                <a:gd name="T35" fmla="*/ 998 h 1329"/>
                <a:gd name="T36" fmla="*/ 195 w 929"/>
                <a:gd name="T37" fmla="*/ 1071 h 1329"/>
                <a:gd name="T38" fmla="*/ 215 w 929"/>
                <a:gd name="T39" fmla="*/ 1142 h 1329"/>
                <a:gd name="T40" fmla="*/ 252 w 929"/>
                <a:gd name="T41" fmla="*/ 1217 h 1329"/>
                <a:gd name="T42" fmla="*/ 443 w 929"/>
                <a:gd name="T43" fmla="*/ 1232 h 1329"/>
                <a:gd name="T44" fmla="*/ 571 w 929"/>
                <a:gd name="T45" fmla="*/ 1254 h 1329"/>
                <a:gd name="T46" fmla="*/ 689 w 929"/>
                <a:gd name="T47" fmla="*/ 1299 h 1329"/>
                <a:gd name="T48" fmla="*/ 754 w 929"/>
                <a:gd name="T49" fmla="*/ 1323 h 1329"/>
                <a:gd name="T50" fmla="*/ 727 w 929"/>
                <a:gd name="T51" fmla="*/ 1234 h 1329"/>
                <a:gd name="T52" fmla="*/ 811 w 929"/>
                <a:gd name="T53" fmla="*/ 1163 h 1329"/>
                <a:gd name="T54" fmla="*/ 715 w 929"/>
                <a:gd name="T55" fmla="*/ 1104 h 1329"/>
                <a:gd name="T56" fmla="*/ 802 w 929"/>
                <a:gd name="T57" fmla="*/ 1083 h 1329"/>
                <a:gd name="T58" fmla="*/ 926 w 929"/>
                <a:gd name="T59" fmla="*/ 1065 h 1329"/>
                <a:gd name="T60" fmla="*/ 874 w 929"/>
                <a:gd name="T61" fmla="*/ 967 h 1329"/>
                <a:gd name="T62" fmla="*/ 809 w 929"/>
                <a:gd name="T63" fmla="*/ 845 h 1329"/>
                <a:gd name="T64" fmla="*/ 843 w 929"/>
                <a:gd name="T65" fmla="*/ 671 h 1329"/>
                <a:gd name="T66" fmla="*/ 800 w 929"/>
                <a:gd name="T67" fmla="*/ 449 h 1329"/>
                <a:gd name="T68" fmla="*/ 786 w 929"/>
                <a:gd name="T69" fmla="*/ 262 h 1329"/>
                <a:gd name="T70" fmla="*/ 859 w 929"/>
                <a:gd name="T71" fmla="*/ 85 h 1329"/>
                <a:gd name="T72" fmla="*/ 825 w 929"/>
                <a:gd name="T73" fmla="*/ 0 h 1329"/>
                <a:gd name="T74" fmla="*/ 731 w 929"/>
                <a:gd name="T75" fmla="*/ 40 h 1329"/>
                <a:gd name="T76" fmla="*/ 658 w 929"/>
                <a:gd name="T77" fmla="*/ 179 h 1329"/>
                <a:gd name="T78" fmla="*/ 516 w 929"/>
                <a:gd name="T79" fmla="*/ 349 h 1329"/>
                <a:gd name="T80" fmla="*/ 396 w 929"/>
                <a:gd name="T81" fmla="*/ 337 h 1329"/>
                <a:gd name="T82" fmla="*/ 296 w 929"/>
                <a:gd name="T83" fmla="*/ 282 h 1329"/>
                <a:gd name="T84" fmla="*/ 290 w 929"/>
                <a:gd name="T85" fmla="*/ 168 h 1329"/>
                <a:gd name="T86" fmla="*/ 272 w 929"/>
                <a:gd name="T87" fmla="*/ 73 h 1329"/>
                <a:gd name="T88" fmla="*/ 172 w 929"/>
                <a:gd name="T89" fmla="*/ 170 h 1329"/>
                <a:gd name="T90" fmla="*/ 107 w 929"/>
                <a:gd name="T91" fmla="*/ 362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67" y="2399"/>
              <a:ext cx="121" cy="305"/>
            </a:xfrm>
            <a:custGeom>
              <a:avLst/>
              <a:gdLst>
                <a:gd name="T0" fmla="*/ 172 w 242"/>
                <a:gd name="T1" fmla="*/ 4 h 610"/>
                <a:gd name="T2" fmla="*/ 154 w 242"/>
                <a:gd name="T3" fmla="*/ 24 h 610"/>
                <a:gd name="T4" fmla="*/ 132 w 242"/>
                <a:gd name="T5" fmla="*/ 44 h 610"/>
                <a:gd name="T6" fmla="*/ 111 w 242"/>
                <a:gd name="T7" fmla="*/ 63 h 610"/>
                <a:gd name="T8" fmla="*/ 87 w 242"/>
                <a:gd name="T9" fmla="*/ 97 h 610"/>
                <a:gd name="T10" fmla="*/ 73 w 242"/>
                <a:gd name="T11" fmla="*/ 122 h 610"/>
                <a:gd name="T12" fmla="*/ 63 w 242"/>
                <a:gd name="T13" fmla="*/ 148 h 610"/>
                <a:gd name="T14" fmla="*/ 44 w 242"/>
                <a:gd name="T15" fmla="*/ 189 h 610"/>
                <a:gd name="T16" fmla="*/ 20 w 242"/>
                <a:gd name="T17" fmla="*/ 234 h 610"/>
                <a:gd name="T18" fmla="*/ 4 w 242"/>
                <a:gd name="T19" fmla="*/ 268 h 610"/>
                <a:gd name="T20" fmla="*/ 2 w 242"/>
                <a:gd name="T21" fmla="*/ 309 h 610"/>
                <a:gd name="T22" fmla="*/ 14 w 242"/>
                <a:gd name="T23" fmla="*/ 354 h 610"/>
                <a:gd name="T24" fmla="*/ 18 w 242"/>
                <a:gd name="T25" fmla="*/ 396 h 610"/>
                <a:gd name="T26" fmla="*/ 12 w 242"/>
                <a:gd name="T27" fmla="*/ 431 h 610"/>
                <a:gd name="T28" fmla="*/ 24 w 242"/>
                <a:gd name="T29" fmla="*/ 455 h 610"/>
                <a:gd name="T30" fmla="*/ 57 w 242"/>
                <a:gd name="T31" fmla="*/ 477 h 610"/>
                <a:gd name="T32" fmla="*/ 85 w 242"/>
                <a:gd name="T33" fmla="*/ 514 h 610"/>
                <a:gd name="T34" fmla="*/ 111 w 242"/>
                <a:gd name="T35" fmla="*/ 540 h 610"/>
                <a:gd name="T36" fmla="*/ 130 w 242"/>
                <a:gd name="T37" fmla="*/ 555 h 610"/>
                <a:gd name="T38" fmla="*/ 140 w 242"/>
                <a:gd name="T39" fmla="*/ 583 h 610"/>
                <a:gd name="T40" fmla="*/ 148 w 242"/>
                <a:gd name="T41" fmla="*/ 606 h 610"/>
                <a:gd name="T42" fmla="*/ 162 w 242"/>
                <a:gd name="T43" fmla="*/ 606 h 610"/>
                <a:gd name="T44" fmla="*/ 168 w 242"/>
                <a:gd name="T45" fmla="*/ 581 h 610"/>
                <a:gd name="T46" fmla="*/ 168 w 242"/>
                <a:gd name="T47" fmla="*/ 538 h 610"/>
                <a:gd name="T48" fmla="*/ 179 w 242"/>
                <a:gd name="T49" fmla="*/ 494 h 610"/>
                <a:gd name="T50" fmla="*/ 201 w 242"/>
                <a:gd name="T51" fmla="*/ 457 h 610"/>
                <a:gd name="T52" fmla="*/ 217 w 242"/>
                <a:gd name="T53" fmla="*/ 412 h 610"/>
                <a:gd name="T54" fmla="*/ 225 w 242"/>
                <a:gd name="T55" fmla="*/ 343 h 610"/>
                <a:gd name="T56" fmla="*/ 229 w 242"/>
                <a:gd name="T57" fmla="*/ 264 h 610"/>
                <a:gd name="T58" fmla="*/ 229 w 242"/>
                <a:gd name="T59" fmla="*/ 203 h 610"/>
                <a:gd name="T60" fmla="*/ 240 w 242"/>
                <a:gd name="T61" fmla="*/ 156 h 610"/>
                <a:gd name="T62" fmla="*/ 238 w 242"/>
                <a:gd name="T63" fmla="*/ 112 h 610"/>
                <a:gd name="T64" fmla="*/ 223 w 242"/>
                <a:gd name="T65" fmla="*/ 73 h 610"/>
                <a:gd name="T66" fmla="*/ 207 w 242"/>
                <a:gd name="T67" fmla="*/ 42 h 610"/>
                <a:gd name="T68" fmla="*/ 185 w 242"/>
                <a:gd name="T69" fmla="*/ 10 h 610"/>
                <a:gd name="T70" fmla="*/ 173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3175" cmpd="sng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zh-CN" sz="2303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69" name="Group 72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230986" y="2902779"/>
            <a:ext cx="718261" cy="718261"/>
            <a:chOff x="0" y="0"/>
            <a:chExt cx="540000" cy="540000"/>
          </a:xfrm>
          <a:solidFill>
            <a:srgbClr val="93D0AC"/>
          </a:solidFill>
        </p:grpSpPr>
        <p:sp>
          <p:nvSpPr>
            <p:cNvPr id="7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3" name="Group 76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5524629" y="3713992"/>
            <a:ext cx="718261" cy="718261"/>
            <a:chOff x="0" y="0"/>
            <a:chExt cx="540000" cy="540000"/>
          </a:xfrm>
          <a:solidFill>
            <a:srgbClr val="93D0AC"/>
          </a:solidFill>
        </p:grpSpPr>
        <p:sp>
          <p:nvSpPr>
            <p:cNvPr id="7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7" name="Group 80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4901431" y="5342755"/>
            <a:ext cx="718261" cy="718261"/>
            <a:chOff x="0" y="0"/>
            <a:chExt cx="540000" cy="540000"/>
          </a:xfrm>
          <a:solidFill>
            <a:srgbClr val="93D0AC"/>
          </a:solidFill>
        </p:grpSpPr>
        <p:sp>
          <p:nvSpPr>
            <p:cNvPr id="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9975" y="69975"/>
              <a:ext cx="400050" cy="400050"/>
            </a:xfrm>
            <a:custGeom>
              <a:avLst/>
              <a:gdLst>
                <a:gd name="G0" fmla="+- 3719 0 0"/>
                <a:gd name="G1" fmla="+- 21600 0 3719"/>
                <a:gd name="G2" fmla="+- 21600 0 3719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3719" y="10800"/>
                  </a:moveTo>
                  <a:cubicBezTo>
                    <a:pt x="3719" y="14711"/>
                    <a:pt x="6889" y="17881"/>
                    <a:pt x="10800" y="17881"/>
                  </a:cubicBezTo>
                  <a:cubicBezTo>
                    <a:pt x="14711" y="17881"/>
                    <a:pt x="17881" y="14711"/>
                    <a:pt x="17881" y="10800"/>
                  </a:cubicBezTo>
                  <a:cubicBezTo>
                    <a:pt x="17881" y="6889"/>
                    <a:pt x="14711" y="3719"/>
                    <a:pt x="10800" y="3719"/>
                  </a:cubicBezTo>
                  <a:cubicBezTo>
                    <a:pt x="6889" y="3719"/>
                    <a:pt x="3719" y="6889"/>
                    <a:pt x="3719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0"/>
              <a:ext cx="540000" cy="540000"/>
            </a:xfrm>
            <a:custGeom>
              <a:avLst/>
              <a:gdLst>
                <a:gd name="G0" fmla="+- 1302 0 0"/>
                <a:gd name="G1" fmla="+- 21600 0 1302"/>
                <a:gd name="G2" fmla="+- 21600 0 1302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302" y="10800"/>
                  </a:moveTo>
                  <a:cubicBezTo>
                    <a:pt x="1302" y="16046"/>
                    <a:pt x="5554" y="20298"/>
                    <a:pt x="10800" y="20298"/>
                  </a:cubicBezTo>
                  <a:cubicBezTo>
                    <a:pt x="16046" y="20298"/>
                    <a:pt x="20298" y="16046"/>
                    <a:pt x="20298" y="10800"/>
                  </a:cubicBezTo>
                  <a:cubicBezTo>
                    <a:pt x="20298" y="5554"/>
                    <a:pt x="16046" y="1302"/>
                    <a:pt x="10800" y="1302"/>
                  </a:cubicBezTo>
                  <a:cubicBezTo>
                    <a:pt x="5554" y="1302"/>
                    <a:pt x="1302" y="5554"/>
                    <a:pt x="1302" y="108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1351" y="211351"/>
              <a:ext cx="117299" cy="11729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1" name="Group 85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771856" y="834611"/>
            <a:ext cx="3078839" cy="480884"/>
            <a:chOff x="0" y="0"/>
            <a:chExt cx="2313025" cy="361530"/>
          </a:xfrm>
        </p:grpSpPr>
        <p:sp>
          <p:nvSpPr>
            <p:cNvPr id="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30"/>
              <a:ext cx="2313025" cy="324000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" y="37530"/>
              <a:ext cx="65125" cy="32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126" y="0"/>
              <a:ext cx="2119329" cy="3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9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sp>
        <p:nvSpPr>
          <p:cNvPr id="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77298" y="1315495"/>
            <a:ext cx="335470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Group 91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771856" y="2735890"/>
            <a:ext cx="3078839" cy="480884"/>
            <a:chOff x="0" y="0"/>
            <a:chExt cx="2313025" cy="361530"/>
          </a:xfrm>
        </p:grpSpPr>
        <p:sp>
          <p:nvSpPr>
            <p:cNvPr id="8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30"/>
              <a:ext cx="2313025" cy="324000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" y="37530"/>
              <a:ext cx="65125" cy="32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126" y="0"/>
              <a:ext cx="2119329" cy="3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9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sp>
        <p:nvSpPr>
          <p:cNvPr id="9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77298" y="3216774"/>
            <a:ext cx="335470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grpSp>
        <p:nvGrpSpPr>
          <p:cNvPr id="91" name="Group 97出自【趣你的PPT】(微信:qunideppt)：最优质的PPT资源库出自【趣你的PPT】(微信:qunideppt)：最优质的PPT资源库"/>
          <p:cNvGrpSpPr>
            <a:grpSpLocks/>
          </p:cNvGrpSpPr>
          <p:nvPr/>
        </p:nvGrpSpPr>
        <p:grpSpPr bwMode="auto">
          <a:xfrm>
            <a:off x="7771856" y="4637169"/>
            <a:ext cx="3078839" cy="480884"/>
            <a:chOff x="0" y="0"/>
            <a:chExt cx="2313025" cy="361530"/>
          </a:xfrm>
        </p:grpSpPr>
        <p:sp>
          <p:nvSpPr>
            <p:cNvPr id="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0" y="37530"/>
              <a:ext cx="2313025" cy="324000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" y="37530"/>
              <a:ext cx="65125" cy="324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sz="2303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126" y="0"/>
              <a:ext cx="2119329" cy="31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9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单击此处添加标题</a:t>
              </a:r>
              <a:endParaRPr lang="zh-CN" altLang="en-US" sz="2303" dirty="0">
                <a:solidFill>
                  <a:prstClr val="black"/>
                </a:solidFill>
              </a:endParaRPr>
            </a:p>
          </p:txBody>
        </p:sp>
      </p:grpSp>
      <p:sp>
        <p:nvSpPr>
          <p:cNvPr id="9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677298" y="5118053"/>
            <a:ext cx="3354702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cxnSp>
        <p:nvCxnSpPr>
          <p:cNvPr id="96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590116" y="1178880"/>
            <a:ext cx="2097290" cy="2090561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7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859810" y="3060225"/>
            <a:ext cx="1817488" cy="1005792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8" name="出自【趣你的PPT】(微信:qunideppt)：最优质的PPT资源库"/>
          <p:cNvCxnSpPr>
            <a:cxnSpLocks noChangeShapeType="1"/>
          </p:cNvCxnSpPr>
          <p:nvPr/>
        </p:nvCxnSpPr>
        <p:spPr bwMode="auto">
          <a:xfrm flipV="1">
            <a:off x="5260306" y="4925644"/>
            <a:ext cx="2416992" cy="791435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9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96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087194" y="2184044"/>
            <a:ext cx="3279582" cy="3258814"/>
            <a:chOff x="1595193" y="1893757"/>
            <a:chExt cx="3673965" cy="3650700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5193" y="1893757"/>
              <a:ext cx="3673965" cy="2055961"/>
            </a:xfrm>
            <a:prstGeom prst="rect">
              <a:avLst/>
            </a:prstGeom>
          </p:spPr>
        </p:pic>
        <p:sp>
          <p:nvSpPr>
            <p:cNvPr id="6" name="出自【趣你的PPT】(微信:qunideppt)：最优质的PPT资源库"/>
            <p:cNvSpPr/>
            <p:nvPr/>
          </p:nvSpPr>
          <p:spPr>
            <a:xfrm>
              <a:off x="1595193" y="3949718"/>
              <a:ext cx="3673965" cy="1594739"/>
            </a:xfrm>
            <a:prstGeom prst="rect">
              <a:avLst/>
            </a:prstGeom>
            <a:solidFill>
              <a:srgbClr val="2C3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3642180" y="3372400"/>
              <a:ext cx="1626978" cy="577318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3883353" y="3430227"/>
              <a:ext cx="1144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907968" y="4292389"/>
              <a:ext cx="3005745" cy="827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4545781" y="2184042"/>
            <a:ext cx="3279582" cy="3258816"/>
            <a:chOff x="5053781" y="1893756"/>
            <a:chExt cx="3279582" cy="3258816"/>
          </a:xfrm>
        </p:grpSpPr>
        <p:pic>
          <p:nvPicPr>
            <p:cNvPr id="1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53781" y="1893756"/>
              <a:ext cx="3279582" cy="185093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5053781" y="3213675"/>
              <a:ext cx="3279582" cy="1938897"/>
              <a:chOff x="1595193" y="3372400"/>
              <a:chExt cx="3673965" cy="2172057"/>
            </a:xfrm>
          </p:grpSpPr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1595193" y="3949718"/>
                <a:ext cx="3673965" cy="159473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3642180" y="3372400"/>
                <a:ext cx="1626978" cy="577318"/>
              </a:xfrm>
              <a:prstGeom prst="rect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 txBox="1"/>
              <p:nvPr/>
            </p:nvSpPr>
            <p:spPr>
              <a:xfrm>
                <a:off x="3883353" y="3430227"/>
                <a:ext cx="1144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1907968" y="4292390"/>
                <a:ext cx="3005745" cy="827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</p:grp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8004368" y="2184042"/>
            <a:ext cx="3279582" cy="3258816"/>
            <a:chOff x="8512368" y="1893756"/>
            <a:chExt cx="3279582" cy="3258816"/>
          </a:xfrm>
        </p:grpSpPr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12368" y="1893756"/>
              <a:ext cx="3279582" cy="1839253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8512368" y="3213675"/>
              <a:ext cx="3279582" cy="1938897"/>
              <a:chOff x="1595193" y="3372400"/>
              <a:chExt cx="3673965" cy="2172057"/>
            </a:xfrm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1595193" y="3949718"/>
                <a:ext cx="3673965" cy="1594739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3642180" y="3372400"/>
                <a:ext cx="1626978" cy="577318"/>
              </a:xfrm>
              <a:prstGeom prst="rect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 txBox="1"/>
              <p:nvPr/>
            </p:nvSpPr>
            <p:spPr>
              <a:xfrm>
                <a:off x="3883353" y="3430227"/>
                <a:ext cx="11446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907968" y="4292389"/>
                <a:ext cx="3005745" cy="8274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</p:grpSp>
      </p:grpSp>
      <p:sp>
        <p:nvSpPr>
          <p:cNvPr id="24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261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出自【趣你的PPT】(微信:qunideppt)：最优质的PPT资源库"/>
          <p:cNvCxnSpPr/>
          <p:nvPr/>
        </p:nvCxnSpPr>
        <p:spPr>
          <a:xfrm>
            <a:off x="1978684" y="3967039"/>
            <a:ext cx="0" cy="10020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出自【趣你的PPT】(微信:qunideppt)：最优质的PPT资源库"/>
          <p:cNvCxnSpPr/>
          <p:nvPr/>
        </p:nvCxnSpPr>
        <p:spPr>
          <a:xfrm>
            <a:off x="3834071" y="3967039"/>
            <a:ext cx="0" cy="10020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出自【趣你的PPT】(微信:qunideppt)：最优质的PPT资源库"/>
          <p:cNvSpPr/>
          <p:nvPr/>
        </p:nvSpPr>
        <p:spPr>
          <a:xfrm rot="8100000">
            <a:off x="1700375" y="2284877"/>
            <a:ext cx="556617" cy="556617"/>
          </a:xfrm>
          <a:prstGeom prst="teardrop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845357" y="2399849"/>
            <a:ext cx="279158" cy="307074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764386" y="3967039"/>
            <a:ext cx="0" cy="10020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出自【趣你的PPT】(微信:qunideppt)：最优质的PPT资源库"/>
          <p:cNvSpPr/>
          <p:nvPr/>
        </p:nvSpPr>
        <p:spPr>
          <a:xfrm rot="8100000">
            <a:off x="5488272" y="2284877"/>
            <a:ext cx="556617" cy="556617"/>
          </a:xfrm>
          <a:prstGeom prst="teardrop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593611" y="2462628"/>
            <a:ext cx="344314" cy="223840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172 w 400"/>
              <a:gd name="T17" fmla="*/ 260 h 260"/>
              <a:gd name="T18" fmla="*/ 172 w 400"/>
              <a:gd name="T19" fmla="*/ 184 h 260"/>
              <a:gd name="T20" fmla="*/ 130 w 400"/>
              <a:gd name="T21" fmla="*/ 184 h 260"/>
              <a:gd name="T22" fmla="*/ 200 w 400"/>
              <a:gd name="T23" fmla="*/ 92 h 260"/>
              <a:gd name="T24" fmla="*/ 270 w 400"/>
              <a:gd name="T25" fmla="*/ 184 h 260"/>
              <a:gd name="T26" fmla="*/ 228 w 400"/>
              <a:gd name="T27" fmla="*/ 184 h 260"/>
              <a:gd name="T28" fmla="*/ 228 w 400"/>
              <a:gd name="T29" fmla="*/ 260 h 260"/>
              <a:gd name="T30" fmla="*/ 304 w 400"/>
              <a:gd name="T31" fmla="*/ 260 h 260"/>
              <a:gd name="T32" fmla="*/ 400 w 400"/>
              <a:gd name="T33" fmla="*/ 166 h 260"/>
              <a:gd name="T34" fmla="*/ 304 w 400"/>
              <a:gd name="T35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172" y="260"/>
                  <a:pt x="172" y="260"/>
                  <a:pt x="172" y="260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8100000">
            <a:off x="3557957" y="2284877"/>
            <a:ext cx="556617" cy="556617"/>
          </a:xfrm>
          <a:prstGeom prst="teardrop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674820" y="2415755"/>
            <a:ext cx="318500" cy="318137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184 w 371"/>
              <a:gd name="T11" fmla="*/ 25 h 370"/>
              <a:gd name="T12" fmla="*/ 260 w 371"/>
              <a:gd name="T13" fmla="*/ 43 h 370"/>
              <a:gd name="T14" fmla="*/ 235 w 371"/>
              <a:gd name="T15" fmla="*/ 84 h 370"/>
              <a:gd name="T16" fmla="*/ 186 w 371"/>
              <a:gd name="T17" fmla="*/ 73 h 370"/>
              <a:gd name="T18" fmla="*/ 137 w 371"/>
              <a:gd name="T19" fmla="*/ 84 h 370"/>
              <a:gd name="T20" fmla="*/ 112 w 371"/>
              <a:gd name="T21" fmla="*/ 43 h 370"/>
              <a:gd name="T22" fmla="*/ 184 w 371"/>
              <a:gd name="T23" fmla="*/ 25 h 370"/>
              <a:gd name="T24" fmla="*/ 85 w 371"/>
              <a:gd name="T25" fmla="*/ 234 h 370"/>
              <a:gd name="T26" fmla="*/ 44 w 371"/>
              <a:gd name="T27" fmla="*/ 259 h 370"/>
              <a:gd name="T28" fmla="*/ 26 w 371"/>
              <a:gd name="T29" fmla="*/ 187 h 370"/>
              <a:gd name="T30" fmla="*/ 44 w 371"/>
              <a:gd name="T31" fmla="*/ 111 h 370"/>
              <a:gd name="T32" fmla="*/ 85 w 371"/>
              <a:gd name="T33" fmla="*/ 136 h 370"/>
              <a:gd name="T34" fmla="*/ 74 w 371"/>
              <a:gd name="T35" fmla="*/ 185 h 370"/>
              <a:gd name="T36" fmla="*/ 85 w 371"/>
              <a:gd name="T37" fmla="*/ 234 h 370"/>
              <a:gd name="T38" fmla="*/ 188 w 371"/>
              <a:gd name="T39" fmla="*/ 345 h 370"/>
              <a:gd name="T40" fmla="*/ 112 w 371"/>
              <a:gd name="T41" fmla="*/ 327 h 370"/>
              <a:gd name="T42" fmla="*/ 137 w 371"/>
              <a:gd name="T43" fmla="*/ 286 h 370"/>
              <a:gd name="T44" fmla="*/ 186 w 371"/>
              <a:gd name="T45" fmla="*/ 297 h 370"/>
              <a:gd name="T46" fmla="*/ 235 w 371"/>
              <a:gd name="T47" fmla="*/ 286 h 370"/>
              <a:gd name="T48" fmla="*/ 260 w 371"/>
              <a:gd name="T49" fmla="*/ 327 h 370"/>
              <a:gd name="T50" fmla="*/ 188 w 371"/>
              <a:gd name="T51" fmla="*/ 345 h 370"/>
              <a:gd name="T52" fmla="*/ 186 w 371"/>
              <a:gd name="T53" fmla="*/ 273 h 370"/>
              <a:gd name="T54" fmla="*/ 98 w 371"/>
              <a:gd name="T55" fmla="*/ 185 h 370"/>
              <a:gd name="T56" fmla="*/ 186 w 371"/>
              <a:gd name="T57" fmla="*/ 97 h 370"/>
              <a:gd name="T58" fmla="*/ 274 w 371"/>
              <a:gd name="T59" fmla="*/ 185 h 370"/>
              <a:gd name="T60" fmla="*/ 186 w 371"/>
              <a:gd name="T61" fmla="*/ 273 h 370"/>
              <a:gd name="T62" fmla="*/ 286 w 371"/>
              <a:gd name="T63" fmla="*/ 234 h 370"/>
              <a:gd name="T64" fmla="*/ 298 w 371"/>
              <a:gd name="T65" fmla="*/ 185 h 370"/>
              <a:gd name="T66" fmla="*/ 286 w 371"/>
              <a:gd name="T67" fmla="*/ 136 h 370"/>
              <a:gd name="T68" fmla="*/ 328 w 371"/>
              <a:gd name="T69" fmla="*/ 111 h 370"/>
              <a:gd name="T70" fmla="*/ 346 w 371"/>
              <a:gd name="T71" fmla="*/ 183 h 370"/>
              <a:gd name="T72" fmla="*/ 328 w 371"/>
              <a:gd name="T73" fmla="*/ 259 h 370"/>
              <a:gd name="T74" fmla="*/ 286 w 371"/>
              <a:gd name="T75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4" y="25"/>
                </a:moveTo>
                <a:cubicBezTo>
                  <a:pt x="211" y="25"/>
                  <a:pt x="237" y="31"/>
                  <a:pt x="260" y="43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20" y="77"/>
                  <a:pt x="203" y="73"/>
                  <a:pt x="186" y="73"/>
                </a:cubicBezTo>
                <a:cubicBezTo>
                  <a:pt x="168" y="73"/>
                  <a:pt x="151" y="77"/>
                  <a:pt x="137" y="84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33" y="32"/>
                  <a:pt x="158" y="25"/>
                  <a:pt x="184" y="25"/>
                </a:cubicBezTo>
                <a:close/>
                <a:moveTo>
                  <a:pt x="85" y="234"/>
                </a:moveTo>
                <a:cubicBezTo>
                  <a:pt x="44" y="259"/>
                  <a:pt x="44" y="259"/>
                  <a:pt x="44" y="259"/>
                </a:cubicBezTo>
                <a:cubicBezTo>
                  <a:pt x="33" y="237"/>
                  <a:pt x="26" y="213"/>
                  <a:pt x="26" y="187"/>
                </a:cubicBezTo>
                <a:cubicBezTo>
                  <a:pt x="25" y="160"/>
                  <a:pt x="32" y="134"/>
                  <a:pt x="44" y="111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78" y="151"/>
                  <a:pt x="74" y="167"/>
                  <a:pt x="74" y="185"/>
                </a:cubicBezTo>
                <a:cubicBezTo>
                  <a:pt x="74" y="203"/>
                  <a:pt x="78" y="219"/>
                  <a:pt x="85" y="234"/>
                </a:cubicBezTo>
                <a:close/>
                <a:moveTo>
                  <a:pt x="188" y="345"/>
                </a:moveTo>
                <a:cubicBezTo>
                  <a:pt x="161" y="345"/>
                  <a:pt x="135" y="339"/>
                  <a:pt x="112" y="327"/>
                </a:cubicBezTo>
                <a:cubicBezTo>
                  <a:pt x="137" y="286"/>
                  <a:pt x="137" y="286"/>
                  <a:pt x="137" y="286"/>
                </a:cubicBezTo>
                <a:cubicBezTo>
                  <a:pt x="151" y="293"/>
                  <a:pt x="168" y="297"/>
                  <a:pt x="186" y="297"/>
                </a:cubicBezTo>
                <a:cubicBezTo>
                  <a:pt x="203" y="297"/>
                  <a:pt x="220" y="293"/>
                  <a:pt x="235" y="286"/>
                </a:cubicBezTo>
                <a:cubicBezTo>
                  <a:pt x="260" y="327"/>
                  <a:pt x="260" y="327"/>
                  <a:pt x="260" y="327"/>
                </a:cubicBezTo>
                <a:cubicBezTo>
                  <a:pt x="238" y="338"/>
                  <a:pt x="214" y="345"/>
                  <a:pt x="188" y="345"/>
                </a:cubicBezTo>
                <a:close/>
                <a:moveTo>
                  <a:pt x="186" y="273"/>
                </a:moveTo>
                <a:cubicBezTo>
                  <a:pt x="137" y="273"/>
                  <a:pt x="98" y="233"/>
                  <a:pt x="98" y="185"/>
                </a:cubicBezTo>
                <a:cubicBezTo>
                  <a:pt x="98" y="136"/>
                  <a:pt x="137" y="97"/>
                  <a:pt x="186" y="97"/>
                </a:cubicBezTo>
                <a:cubicBezTo>
                  <a:pt x="234" y="97"/>
                  <a:pt x="274" y="136"/>
                  <a:pt x="274" y="185"/>
                </a:cubicBezTo>
                <a:cubicBezTo>
                  <a:pt x="274" y="233"/>
                  <a:pt x="234" y="273"/>
                  <a:pt x="186" y="273"/>
                </a:cubicBezTo>
                <a:close/>
                <a:moveTo>
                  <a:pt x="286" y="234"/>
                </a:moveTo>
                <a:cubicBezTo>
                  <a:pt x="294" y="219"/>
                  <a:pt x="298" y="203"/>
                  <a:pt x="298" y="185"/>
                </a:cubicBezTo>
                <a:cubicBezTo>
                  <a:pt x="298" y="167"/>
                  <a:pt x="294" y="151"/>
                  <a:pt x="286" y="136"/>
                </a:cubicBezTo>
                <a:cubicBezTo>
                  <a:pt x="328" y="111"/>
                  <a:pt x="328" y="111"/>
                  <a:pt x="328" y="111"/>
                </a:cubicBezTo>
                <a:cubicBezTo>
                  <a:pt x="339" y="133"/>
                  <a:pt x="345" y="157"/>
                  <a:pt x="346" y="183"/>
                </a:cubicBezTo>
                <a:cubicBezTo>
                  <a:pt x="346" y="210"/>
                  <a:pt x="340" y="236"/>
                  <a:pt x="328" y="259"/>
                </a:cubicBezTo>
                <a:lnTo>
                  <a:pt x="286" y="2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13" name="出自【趣你的PPT】(微信:qunideppt)：最优质的PPT资源库"/>
          <p:cNvCxnSpPr/>
          <p:nvPr/>
        </p:nvCxnSpPr>
        <p:spPr>
          <a:xfrm>
            <a:off x="7769747" y="3967039"/>
            <a:ext cx="0" cy="10020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出自【趣你的PPT】(微信:qunideppt)：最优质的PPT资源库"/>
          <p:cNvCxnSpPr/>
          <p:nvPr/>
        </p:nvCxnSpPr>
        <p:spPr>
          <a:xfrm>
            <a:off x="9783207" y="3967039"/>
            <a:ext cx="0" cy="10020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出自【趣你的PPT】(微信:qunideppt)：最优质的PPT资源库"/>
          <p:cNvSpPr/>
          <p:nvPr/>
        </p:nvSpPr>
        <p:spPr>
          <a:xfrm rot="8100000">
            <a:off x="9507092" y="2284877"/>
            <a:ext cx="556617" cy="556617"/>
          </a:xfrm>
          <a:prstGeom prst="teardrop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35215" y="2448820"/>
            <a:ext cx="317143" cy="282314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7" name="出自【趣你的PPT】(微信:qunideppt)：最优质的PPT资源库" descr="F:\Trabajos\Envato\Graphic River\Mica PPT\mountains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3958" y="4195658"/>
            <a:ext cx="10022369" cy="9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出自【趣你的PPT】(微信:qunideppt)：最优质的PPT资源库"/>
          <p:cNvSpPr/>
          <p:nvPr/>
        </p:nvSpPr>
        <p:spPr>
          <a:xfrm rot="8100000">
            <a:off x="7493633" y="2284877"/>
            <a:ext cx="556617" cy="556617"/>
          </a:xfrm>
          <a:prstGeom prst="teardrop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665704" y="2428570"/>
            <a:ext cx="233636" cy="292509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endParaRPr lang="en-US" sz="319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20" name="出自【趣你的PPT】(微信:qunideppt)：最优质的PPT资源库"/>
          <p:cNvSpPr txBox="1">
            <a:spLocks/>
          </p:cNvSpPr>
          <p:nvPr/>
        </p:nvSpPr>
        <p:spPr>
          <a:xfrm>
            <a:off x="2979997" y="3174668"/>
            <a:ext cx="1710965" cy="79237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597" b="1" dirty="0" smtClean="0">
                <a:solidFill>
                  <a:srgbClr val="1F3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点击此处添加重要时间节点</a:t>
            </a:r>
            <a:endParaRPr lang="en-US" sz="1331" dirty="0">
              <a:solidFill>
                <a:srgbClr val="1F32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>
            <a:spLocks/>
          </p:cNvSpPr>
          <p:nvPr/>
        </p:nvSpPr>
        <p:spPr>
          <a:xfrm>
            <a:off x="1154493" y="3174667"/>
            <a:ext cx="1710965" cy="79237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597" b="1" dirty="0" smtClean="0">
                <a:solidFill>
                  <a:srgbClr val="1F3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点击此处添加重要时间节点</a:t>
            </a:r>
            <a:endParaRPr lang="en-US" sz="1331" dirty="0">
              <a:solidFill>
                <a:srgbClr val="1F32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>
            <a:spLocks/>
          </p:cNvSpPr>
          <p:nvPr/>
        </p:nvSpPr>
        <p:spPr>
          <a:xfrm>
            <a:off x="6887634" y="3167591"/>
            <a:ext cx="1710965" cy="79237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597" b="1" dirty="0" smtClean="0">
                <a:solidFill>
                  <a:srgbClr val="1F3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点击此处添加重要时间节点</a:t>
            </a:r>
            <a:endParaRPr lang="en-US" sz="1331" dirty="0">
              <a:solidFill>
                <a:srgbClr val="1F32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>
            <a:spLocks/>
          </p:cNvSpPr>
          <p:nvPr/>
        </p:nvSpPr>
        <p:spPr>
          <a:xfrm>
            <a:off x="4885835" y="3167591"/>
            <a:ext cx="1710965" cy="79237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597" b="1" dirty="0" smtClean="0">
                <a:solidFill>
                  <a:srgbClr val="1F3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点击此处添加重要时间节点</a:t>
            </a:r>
            <a:endParaRPr lang="en-US" sz="1331" dirty="0">
              <a:solidFill>
                <a:srgbClr val="1F32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/>
          </p:cNvSpPr>
          <p:nvPr/>
        </p:nvSpPr>
        <p:spPr>
          <a:xfrm>
            <a:off x="8889433" y="3167590"/>
            <a:ext cx="1710965" cy="792371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zh-CN" altLang="en-US" sz="1597" b="1" dirty="0" smtClean="0">
                <a:solidFill>
                  <a:srgbClr val="1F32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点击此处添加重要时间节点</a:t>
            </a:r>
            <a:endParaRPr lang="en-US" sz="1331" dirty="0">
              <a:solidFill>
                <a:srgbClr val="1F324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3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0" y="2311932"/>
            <a:ext cx="7560628" cy="2713597"/>
            <a:chOff x="0" y="1996972"/>
            <a:chExt cx="7560628" cy="2713597"/>
          </a:xfrm>
          <a:solidFill>
            <a:srgbClr val="7ACBDE"/>
          </a:solidFill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1996972"/>
              <a:ext cx="7560628" cy="2713597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830686" y="2771804"/>
              <a:ext cx="309816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7432357" y="4407104"/>
            <a:ext cx="2758123" cy="602836"/>
            <a:chOff x="7432357" y="4092144"/>
            <a:chExt cx="2758123" cy="602836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>
              <a:off x="7432357" y="4092144"/>
              <a:ext cx="2758123" cy="602836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8206105" y="4199085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7432357" y="3706855"/>
            <a:ext cx="4241483" cy="602836"/>
            <a:chOff x="7432357" y="3391895"/>
            <a:chExt cx="4241483" cy="602836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7432357" y="3391895"/>
              <a:ext cx="4241483" cy="602836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9117726" y="3492648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7432357" y="3006605"/>
            <a:ext cx="4363403" cy="602836"/>
            <a:chOff x="7432357" y="2691645"/>
            <a:chExt cx="4363403" cy="602836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432357" y="2691645"/>
              <a:ext cx="4363403" cy="602836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117725" y="2803673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7432357" y="2306356"/>
            <a:ext cx="3135313" cy="602836"/>
            <a:chOff x="7432357" y="1991396"/>
            <a:chExt cx="3135313" cy="602836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7432357" y="1991396"/>
              <a:ext cx="3135313" cy="602836"/>
            </a:xfrm>
            <a:prstGeom prst="rect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8413433" y="2090824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4444682" y="1809450"/>
            <a:ext cx="3718560" cy="3718560"/>
            <a:chOff x="4708842" y="1500632"/>
            <a:chExt cx="3718560" cy="3718560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4708842" y="1500632"/>
              <a:ext cx="3718560" cy="37185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786438" y="2322513"/>
              <a:ext cx="1576388" cy="157638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9175" y="3925888"/>
              <a:ext cx="971550" cy="887412"/>
            </a:xfrm>
            <a:custGeom>
              <a:avLst/>
              <a:gdLst>
                <a:gd name="T0" fmla="*/ 2677 w 2677"/>
                <a:gd name="T1" fmla="*/ 2038 h 2441"/>
                <a:gd name="T2" fmla="*/ 1339 w 2677"/>
                <a:gd name="T3" fmla="*/ 2441 h 2441"/>
                <a:gd name="T4" fmla="*/ 1339 w 2677"/>
                <a:gd name="T5" fmla="*/ 2441 h 2441"/>
                <a:gd name="T6" fmla="*/ 0 w 2677"/>
                <a:gd name="T7" fmla="*/ 2038 h 2441"/>
                <a:gd name="T8" fmla="*/ 0 w 2677"/>
                <a:gd name="T9" fmla="*/ 402 h 2441"/>
                <a:gd name="T10" fmla="*/ 1339 w 2677"/>
                <a:gd name="T11" fmla="*/ 0 h 2441"/>
                <a:gd name="T12" fmla="*/ 1339 w 2677"/>
                <a:gd name="T13" fmla="*/ 0 h 2441"/>
                <a:gd name="T14" fmla="*/ 2677 w 2677"/>
                <a:gd name="T15" fmla="*/ 402 h 2441"/>
                <a:gd name="T16" fmla="*/ 2677 w 2677"/>
                <a:gd name="T17" fmla="*/ 2038 h 2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77" h="2441">
                  <a:moveTo>
                    <a:pt x="2677" y="2038"/>
                  </a:moveTo>
                  <a:cubicBezTo>
                    <a:pt x="2677" y="2261"/>
                    <a:pt x="2078" y="2441"/>
                    <a:pt x="1339" y="2441"/>
                  </a:cubicBezTo>
                  <a:cubicBezTo>
                    <a:pt x="1339" y="2441"/>
                    <a:pt x="1339" y="2441"/>
                    <a:pt x="1339" y="2441"/>
                  </a:cubicBezTo>
                  <a:cubicBezTo>
                    <a:pt x="600" y="2441"/>
                    <a:pt x="0" y="2261"/>
                    <a:pt x="0" y="2038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180"/>
                    <a:pt x="600" y="0"/>
                    <a:pt x="1339" y="0"/>
                  </a:cubicBezTo>
                  <a:cubicBezTo>
                    <a:pt x="1339" y="0"/>
                    <a:pt x="1339" y="0"/>
                    <a:pt x="1339" y="0"/>
                  </a:cubicBezTo>
                  <a:cubicBezTo>
                    <a:pt x="2078" y="0"/>
                    <a:pt x="2677" y="180"/>
                    <a:pt x="2677" y="402"/>
                  </a:cubicBezTo>
                  <a:lnTo>
                    <a:pt x="2677" y="2038"/>
                  </a:lnTo>
                  <a:close/>
                </a:path>
              </a:pathLst>
            </a:custGeom>
            <a:solidFill>
              <a:srgbClr val="824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99175" y="3932238"/>
              <a:ext cx="971550" cy="304800"/>
            </a:xfrm>
            <a:custGeom>
              <a:avLst/>
              <a:gdLst>
                <a:gd name="T0" fmla="*/ 1322 w 2675"/>
                <a:gd name="T1" fmla="*/ 816 h 840"/>
                <a:gd name="T2" fmla="*/ 2675 w 2675"/>
                <a:gd name="T3" fmla="*/ 480 h 840"/>
                <a:gd name="T4" fmla="*/ 2675 w 2675"/>
                <a:gd name="T5" fmla="*/ 387 h 840"/>
                <a:gd name="T6" fmla="*/ 1351 w 2675"/>
                <a:gd name="T7" fmla="*/ 12 h 840"/>
                <a:gd name="T8" fmla="*/ 482 w 2675"/>
                <a:gd name="T9" fmla="*/ 76 h 840"/>
                <a:gd name="T10" fmla="*/ 0 w 2675"/>
                <a:gd name="T11" fmla="*/ 372 h 840"/>
                <a:gd name="T12" fmla="*/ 1322 w 2675"/>
                <a:gd name="T13" fmla="*/ 81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5" h="840">
                  <a:moveTo>
                    <a:pt x="1322" y="816"/>
                  </a:moveTo>
                  <a:cubicBezTo>
                    <a:pt x="2013" y="840"/>
                    <a:pt x="2595" y="682"/>
                    <a:pt x="2675" y="480"/>
                  </a:cubicBezTo>
                  <a:cubicBezTo>
                    <a:pt x="2675" y="387"/>
                    <a:pt x="2675" y="387"/>
                    <a:pt x="2675" y="387"/>
                  </a:cubicBezTo>
                  <a:cubicBezTo>
                    <a:pt x="2598" y="189"/>
                    <a:pt x="2033" y="36"/>
                    <a:pt x="1351" y="12"/>
                  </a:cubicBezTo>
                  <a:cubicBezTo>
                    <a:pt x="1021" y="0"/>
                    <a:pt x="718" y="25"/>
                    <a:pt x="482" y="76"/>
                  </a:cubicBezTo>
                  <a:cubicBezTo>
                    <a:pt x="198" y="147"/>
                    <a:pt x="13" y="253"/>
                    <a:pt x="0" y="372"/>
                  </a:cubicBezTo>
                  <a:cubicBezTo>
                    <a:pt x="3" y="592"/>
                    <a:pt x="591" y="789"/>
                    <a:pt x="1322" y="816"/>
                  </a:cubicBezTo>
                  <a:close/>
                </a:path>
              </a:pathLst>
            </a:custGeom>
            <a:solidFill>
              <a:srgbClr val="703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05625" y="4033838"/>
              <a:ext cx="165100" cy="711200"/>
            </a:xfrm>
            <a:custGeom>
              <a:avLst/>
              <a:gdLst>
                <a:gd name="T0" fmla="*/ 247 w 458"/>
                <a:gd name="T1" fmla="*/ 1956 h 1956"/>
                <a:gd name="T2" fmla="*/ 458 w 458"/>
                <a:gd name="T3" fmla="*/ 1739 h 1956"/>
                <a:gd name="T4" fmla="*/ 458 w 458"/>
                <a:gd name="T5" fmla="*/ 103 h 1956"/>
                <a:gd name="T6" fmla="*/ 413 w 458"/>
                <a:gd name="T7" fmla="*/ 0 h 1956"/>
                <a:gd name="T8" fmla="*/ 0 w 458"/>
                <a:gd name="T9" fmla="*/ 442 h 1956"/>
                <a:gd name="T10" fmla="*/ 247 w 458"/>
                <a:gd name="T11" fmla="*/ 1956 h 1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8" h="1956">
                  <a:moveTo>
                    <a:pt x="247" y="1956"/>
                  </a:moveTo>
                  <a:cubicBezTo>
                    <a:pt x="380" y="1894"/>
                    <a:pt x="458" y="1819"/>
                    <a:pt x="458" y="1739"/>
                  </a:cubicBezTo>
                  <a:cubicBezTo>
                    <a:pt x="458" y="103"/>
                    <a:pt x="458" y="103"/>
                    <a:pt x="458" y="103"/>
                  </a:cubicBezTo>
                  <a:cubicBezTo>
                    <a:pt x="458" y="67"/>
                    <a:pt x="442" y="33"/>
                    <a:pt x="413" y="0"/>
                  </a:cubicBezTo>
                  <a:cubicBezTo>
                    <a:pt x="0" y="442"/>
                    <a:pt x="0" y="442"/>
                    <a:pt x="0" y="442"/>
                  </a:cubicBezTo>
                  <a:lnTo>
                    <a:pt x="247" y="1956"/>
                  </a:lnTo>
                  <a:close/>
                </a:path>
              </a:pathLst>
            </a:custGeom>
            <a:solidFill>
              <a:srgbClr val="703E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99175" y="3925888"/>
              <a:ext cx="971550" cy="292100"/>
            </a:xfrm>
            <a:prstGeom prst="ellipse">
              <a:avLst/>
            </a:prstGeom>
            <a:solidFill>
              <a:srgbClr val="B17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80150" y="3978275"/>
              <a:ext cx="665163" cy="176212"/>
            </a:xfrm>
            <a:prstGeom prst="ellipse">
              <a:avLst/>
            </a:prstGeom>
            <a:solidFill>
              <a:srgbClr val="824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5800" y="2862263"/>
              <a:ext cx="492125" cy="493712"/>
            </a:xfrm>
            <a:custGeom>
              <a:avLst/>
              <a:gdLst>
                <a:gd name="T0" fmla="*/ 1230 w 1357"/>
                <a:gd name="T1" fmla="*/ 1358 h 1358"/>
                <a:gd name="T2" fmla="*/ 291 w 1357"/>
                <a:gd name="T3" fmla="*/ 1066 h 1358"/>
                <a:gd name="T4" fmla="*/ 0 w 1357"/>
                <a:gd name="T5" fmla="*/ 128 h 1358"/>
                <a:gd name="T6" fmla="*/ 127 w 1357"/>
                <a:gd name="T7" fmla="*/ 0 h 1358"/>
                <a:gd name="T8" fmla="*/ 721 w 1357"/>
                <a:gd name="T9" fmla="*/ 0 h 1358"/>
                <a:gd name="T10" fmla="*/ 848 w 1357"/>
                <a:gd name="T11" fmla="*/ 128 h 1358"/>
                <a:gd name="T12" fmla="*/ 721 w 1357"/>
                <a:gd name="T13" fmla="*/ 255 h 1358"/>
                <a:gd name="T14" fmla="*/ 260 w 1357"/>
                <a:gd name="T15" fmla="*/ 255 h 1358"/>
                <a:gd name="T16" fmla="*/ 471 w 1357"/>
                <a:gd name="T17" fmla="*/ 886 h 1358"/>
                <a:gd name="T18" fmla="*/ 1230 w 1357"/>
                <a:gd name="T19" fmla="*/ 1104 h 1358"/>
                <a:gd name="T20" fmla="*/ 1357 w 1357"/>
                <a:gd name="T21" fmla="*/ 1231 h 1358"/>
                <a:gd name="T22" fmla="*/ 1230 w 1357"/>
                <a:gd name="T23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7" h="1358">
                  <a:moveTo>
                    <a:pt x="1230" y="1358"/>
                  </a:moveTo>
                  <a:cubicBezTo>
                    <a:pt x="1164" y="1358"/>
                    <a:pt x="575" y="1350"/>
                    <a:pt x="291" y="1066"/>
                  </a:cubicBezTo>
                  <a:cubicBezTo>
                    <a:pt x="8" y="783"/>
                    <a:pt x="0" y="194"/>
                    <a:pt x="0" y="128"/>
                  </a:cubicBezTo>
                  <a:cubicBezTo>
                    <a:pt x="0" y="57"/>
                    <a:pt x="56" y="0"/>
                    <a:pt x="127" y="0"/>
                  </a:cubicBezTo>
                  <a:cubicBezTo>
                    <a:pt x="721" y="0"/>
                    <a:pt x="721" y="0"/>
                    <a:pt x="721" y="0"/>
                  </a:cubicBezTo>
                  <a:cubicBezTo>
                    <a:pt x="791" y="0"/>
                    <a:pt x="848" y="57"/>
                    <a:pt x="848" y="128"/>
                  </a:cubicBezTo>
                  <a:cubicBezTo>
                    <a:pt x="848" y="198"/>
                    <a:pt x="791" y="255"/>
                    <a:pt x="721" y="255"/>
                  </a:cubicBezTo>
                  <a:cubicBezTo>
                    <a:pt x="260" y="255"/>
                    <a:pt x="260" y="255"/>
                    <a:pt x="260" y="255"/>
                  </a:cubicBezTo>
                  <a:cubicBezTo>
                    <a:pt x="277" y="448"/>
                    <a:pt x="331" y="746"/>
                    <a:pt x="471" y="886"/>
                  </a:cubicBezTo>
                  <a:cubicBezTo>
                    <a:pt x="649" y="1064"/>
                    <a:pt x="1079" y="1103"/>
                    <a:pt x="1230" y="1104"/>
                  </a:cubicBezTo>
                  <a:cubicBezTo>
                    <a:pt x="1300" y="1104"/>
                    <a:pt x="1357" y="1161"/>
                    <a:pt x="1357" y="1231"/>
                  </a:cubicBezTo>
                  <a:cubicBezTo>
                    <a:pt x="1357" y="1301"/>
                    <a:pt x="1300" y="1358"/>
                    <a:pt x="1230" y="1358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91338" y="2862263"/>
              <a:ext cx="493713" cy="493712"/>
            </a:xfrm>
            <a:custGeom>
              <a:avLst/>
              <a:gdLst>
                <a:gd name="T0" fmla="*/ 127 w 1358"/>
                <a:gd name="T1" fmla="*/ 1358 h 1358"/>
                <a:gd name="T2" fmla="*/ 1066 w 1358"/>
                <a:gd name="T3" fmla="*/ 1066 h 1358"/>
                <a:gd name="T4" fmla="*/ 1358 w 1358"/>
                <a:gd name="T5" fmla="*/ 128 h 1358"/>
                <a:gd name="T6" fmla="*/ 1231 w 1358"/>
                <a:gd name="T7" fmla="*/ 0 h 1358"/>
                <a:gd name="T8" fmla="*/ 637 w 1358"/>
                <a:gd name="T9" fmla="*/ 0 h 1358"/>
                <a:gd name="T10" fmla="*/ 509 w 1358"/>
                <a:gd name="T11" fmla="*/ 128 h 1358"/>
                <a:gd name="T12" fmla="*/ 637 w 1358"/>
                <a:gd name="T13" fmla="*/ 255 h 1358"/>
                <a:gd name="T14" fmla="*/ 1097 w 1358"/>
                <a:gd name="T15" fmla="*/ 255 h 1358"/>
                <a:gd name="T16" fmla="*/ 886 w 1358"/>
                <a:gd name="T17" fmla="*/ 886 h 1358"/>
                <a:gd name="T18" fmla="*/ 127 w 1358"/>
                <a:gd name="T19" fmla="*/ 1104 h 1358"/>
                <a:gd name="T20" fmla="*/ 0 w 1358"/>
                <a:gd name="T21" fmla="*/ 1231 h 1358"/>
                <a:gd name="T22" fmla="*/ 127 w 1358"/>
                <a:gd name="T23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58" h="1358">
                  <a:moveTo>
                    <a:pt x="127" y="1358"/>
                  </a:moveTo>
                  <a:cubicBezTo>
                    <a:pt x="194" y="1358"/>
                    <a:pt x="782" y="1350"/>
                    <a:pt x="1066" y="1066"/>
                  </a:cubicBezTo>
                  <a:cubicBezTo>
                    <a:pt x="1350" y="783"/>
                    <a:pt x="1358" y="194"/>
                    <a:pt x="1358" y="128"/>
                  </a:cubicBezTo>
                  <a:cubicBezTo>
                    <a:pt x="1358" y="57"/>
                    <a:pt x="1301" y="0"/>
                    <a:pt x="1231" y="0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566" y="0"/>
                    <a:pt x="509" y="57"/>
                    <a:pt x="509" y="128"/>
                  </a:cubicBezTo>
                  <a:cubicBezTo>
                    <a:pt x="509" y="198"/>
                    <a:pt x="566" y="255"/>
                    <a:pt x="637" y="255"/>
                  </a:cubicBezTo>
                  <a:cubicBezTo>
                    <a:pt x="1097" y="255"/>
                    <a:pt x="1097" y="255"/>
                    <a:pt x="1097" y="255"/>
                  </a:cubicBezTo>
                  <a:cubicBezTo>
                    <a:pt x="1080" y="448"/>
                    <a:pt x="1026" y="746"/>
                    <a:pt x="886" y="886"/>
                  </a:cubicBezTo>
                  <a:cubicBezTo>
                    <a:pt x="708" y="1064"/>
                    <a:pt x="278" y="1103"/>
                    <a:pt x="127" y="1104"/>
                  </a:cubicBezTo>
                  <a:cubicBezTo>
                    <a:pt x="57" y="1104"/>
                    <a:pt x="0" y="1161"/>
                    <a:pt x="0" y="1231"/>
                  </a:cubicBezTo>
                  <a:cubicBezTo>
                    <a:pt x="0" y="1301"/>
                    <a:pt x="57" y="1358"/>
                    <a:pt x="127" y="1358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243638" y="3941763"/>
              <a:ext cx="677863" cy="185737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5713" y="3417888"/>
              <a:ext cx="493713" cy="647700"/>
            </a:xfrm>
            <a:custGeom>
              <a:avLst/>
              <a:gdLst>
                <a:gd name="T0" fmla="*/ 933 w 1357"/>
                <a:gd name="T1" fmla="*/ 713 h 1782"/>
                <a:gd name="T2" fmla="*/ 848 w 1357"/>
                <a:gd name="T3" fmla="*/ 0 h 1782"/>
                <a:gd name="T4" fmla="*/ 678 w 1357"/>
                <a:gd name="T5" fmla="*/ 0 h 1782"/>
                <a:gd name="T6" fmla="*/ 509 w 1357"/>
                <a:gd name="T7" fmla="*/ 0 h 1782"/>
                <a:gd name="T8" fmla="*/ 424 w 1357"/>
                <a:gd name="T9" fmla="*/ 713 h 1782"/>
                <a:gd name="T10" fmla="*/ 0 w 1357"/>
                <a:gd name="T11" fmla="*/ 1693 h 1782"/>
                <a:gd name="T12" fmla="*/ 678 w 1357"/>
                <a:gd name="T13" fmla="*/ 1782 h 1782"/>
                <a:gd name="T14" fmla="*/ 1357 w 1357"/>
                <a:gd name="T15" fmla="*/ 1693 h 1782"/>
                <a:gd name="T16" fmla="*/ 933 w 1357"/>
                <a:gd name="T17" fmla="*/ 713 h 1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7" h="1782">
                  <a:moveTo>
                    <a:pt x="933" y="713"/>
                  </a:moveTo>
                  <a:cubicBezTo>
                    <a:pt x="1015" y="367"/>
                    <a:pt x="848" y="0"/>
                    <a:pt x="848" y="0"/>
                  </a:cubicBezTo>
                  <a:cubicBezTo>
                    <a:pt x="678" y="0"/>
                    <a:pt x="678" y="0"/>
                    <a:pt x="678" y="0"/>
                  </a:cubicBezTo>
                  <a:cubicBezTo>
                    <a:pt x="509" y="0"/>
                    <a:pt x="509" y="0"/>
                    <a:pt x="509" y="0"/>
                  </a:cubicBezTo>
                  <a:cubicBezTo>
                    <a:pt x="509" y="0"/>
                    <a:pt x="341" y="367"/>
                    <a:pt x="424" y="713"/>
                  </a:cubicBezTo>
                  <a:cubicBezTo>
                    <a:pt x="509" y="1069"/>
                    <a:pt x="339" y="1515"/>
                    <a:pt x="0" y="1693"/>
                  </a:cubicBezTo>
                  <a:cubicBezTo>
                    <a:pt x="678" y="1782"/>
                    <a:pt x="678" y="1782"/>
                    <a:pt x="678" y="1782"/>
                  </a:cubicBezTo>
                  <a:cubicBezTo>
                    <a:pt x="1357" y="1693"/>
                    <a:pt x="1357" y="1693"/>
                    <a:pt x="1357" y="1693"/>
                  </a:cubicBezTo>
                  <a:cubicBezTo>
                    <a:pt x="1018" y="1515"/>
                    <a:pt x="848" y="1069"/>
                    <a:pt x="933" y="713"/>
                  </a:cubicBez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6975" y="3981450"/>
              <a:ext cx="614363" cy="120650"/>
            </a:xfrm>
            <a:custGeom>
              <a:avLst/>
              <a:gdLst>
                <a:gd name="T0" fmla="*/ 1601 w 1689"/>
                <a:gd name="T1" fmla="*/ 0 h 333"/>
                <a:gd name="T2" fmla="*/ 1604 w 1689"/>
                <a:gd name="T3" fmla="*/ 17 h 333"/>
                <a:gd name="T4" fmla="*/ 756 w 1689"/>
                <a:gd name="T5" fmla="*/ 271 h 333"/>
                <a:gd name="T6" fmla="*/ 0 w 1689"/>
                <a:gd name="T7" fmla="*/ 133 h 333"/>
                <a:gd name="T8" fmla="*/ 840 w 1689"/>
                <a:gd name="T9" fmla="*/ 333 h 333"/>
                <a:gd name="T10" fmla="*/ 1689 w 1689"/>
                <a:gd name="T11" fmla="*/ 102 h 333"/>
                <a:gd name="T12" fmla="*/ 1601 w 1689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9" h="333">
                  <a:moveTo>
                    <a:pt x="1601" y="0"/>
                  </a:moveTo>
                  <a:cubicBezTo>
                    <a:pt x="1603" y="5"/>
                    <a:pt x="1604" y="11"/>
                    <a:pt x="1604" y="17"/>
                  </a:cubicBezTo>
                  <a:cubicBezTo>
                    <a:pt x="1604" y="157"/>
                    <a:pt x="1224" y="271"/>
                    <a:pt x="756" y="271"/>
                  </a:cubicBezTo>
                  <a:cubicBezTo>
                    <a:pt x="426" y="271"/>
                    <a:pt x="141" y="215"/>
                    <a:pt x="0" y="133"/>
                  </a:cubicBezTo>
                  <a:cubicBezTo>
                    <a:pt x="55" y="246"/>
                    <a:pt x="410" y="333"/>
                    <a:pt x="840" y="333"/>
                  </a:cubicBezTo>
                  <a:cubicBezTo>
                    <a:pt x="1309" y="333"/>
                    <a:pt x="1689" y="230"/>
                    <a:pt x="1689" y="102"/>
                  </a:cubicBezTo>
                  <a:cubicBezTo>
                    <a:pt x="1689" y="65"/>
                    <a:pt x="1657" y="30"/>
                    <a:pt x="1601" y="0"/>
                  </a:cubicBezTo>
                  <a:close/>
                </a:path>
              </a:pathLst>
            </a:cu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65825" y="2719388"/>
              <a:ext cx="1233488" cy="1014412"/>
            </a:xfrm>
            <a:custGeom>
              <a:avLst/>
              <a:gdLst>
                <a:gd name="T0" fmla="*/ 0 w 3395"/>
                <a:gd name="T1" fmla="*/ 0 h 2791"/>
                <a:gd name="T2" fmla="*/ 1697 w 3395"/>
                <a:gd name="T3" fmla="*/ 2791 h 2791"/>
                <a:gd name="T4" fmla="*/ 3395 w 3395"/>
                <a:gd name="T5" fmla="*/ 0 h 2791"/>
                <a:gd name="T6" fmla="*/ 0 w 3395"/>
                <a:gd name="T7" fmla="*/ 0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5" h="2791">
                  <a:moveTo>
                    <a:pt x="0" y="0"/>
                  </a:moveTo>
                  <a:cubicBezTo>
                    <a:pt x="0" y="0"/>
                    <a:pt x="226" y="2791"/>
                    <a:pt x="1697" y="2791"/>
                  </a:cubicBezTo>
                  <a:cubicBezTo>
                    <a:pt x="3018" y="2791"/>
                    <a:pt x="3395" y="0"/>
                    <a:pt x="33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64350" y="2738438"/>
              <a:ext cx="273050" cy="379412"/>
            </a:xfrm>
            <a:custGeom>
              <a:avLst/>
              <a:gdLst>
                <a:gd name="T0" fmla="*/ 549 w 752"/>
                <a:gd name="T1" fmla="*/ 914 h 1044"/>
                <a:gd name="T2" fmla="*/ 752 w 752"/>
                <a:gd name="T3" fmla="*/ 0 h 1044"/>
                <a:gd name="T4" fmla="*/ 182 w 752"/>
                <a:gd name="T5" fmla="*/ 0 h 1044"/>
                <a:gd name="T6" fmla="*/ 0 w 752"/>
                <a:gd name="T7" fmla="*/ 1044 h 1044"/>
                <a:gd name="T8" fmla="*/ 549 w 752"/>
                <a:gd name="T9" fmla="*/ 914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1044">
                  <a:moveTo>
                    <a:pt x="549" y="914"/>
                  </a:moveTo>
                  <a:cubicBezTo>
                    <a:pt x="696" y="417"/>
                    <a:pt x="752" y="0"/>
                    <a:pt x="75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63" y="190"/>
                    <a:pt x="114" y="604"/>
                    <a:pt x="0" y="1044"/>
                  </a:cubicBezTo>
                  <a:cubicBezTo>
                    <a:pt x="206" y="1007"/>
                    <a:pt x="393" y="963"/>
                    <a:pt x="549" y="914"/>
                  </a:cubicBezTo>
                  <a:close/>
                </a:path>
              </a:pathLst>
            </a:custGeom>
            <a:solidFill>
              <a:srgbClr val="FFD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89700" y="3209925"/>
              <a:ext cx="527050" cy="455612"/>
            </a:xfrm>
            <a:custGeom>
              <a:avLst/>
              <a:gdLst>
                <a:gd name="T0" fmla="*/ 920 w 1450"/>
                <a:gd name="T1" fmla="*/ 107 h 1251"/>
                <a:gd name="T2" fmla="*/ 0 w 1450"/>
                <a:gd name="T3" fmla="*/ 1224 h 1251"/>
                <a:gd name="T4" fmla="*/ 232 w 1450"/>
                <a:gd name="T5" fmla="*/ 1251 h 1251"/>
                <a:gd name="T6" fmla="*/ 1450 w 1450"/>
                <a:gd name="T7" fmla="*/ 0 h 1251"/>
                <a:gd name="T8" fmla="*/ 920 w 1450"/>
                <a:gd name="T9" fmla="*/ 107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0" h="1251">
                  <a:moveTo>
                    <a:pt x="920" y="107"/>
                  </a:moveTo>
                  <a:cubicBezTo>
                    <a:pt x="738" y="628"/>
                    <a:pt x="451" y="1110"/>
                    <a:pt x="0" y="1224"/>
                  </a:cubicBezTo>
                  <a:cubicBezTo>
                    <a:pt x="73" y="1241"/>
                    <a:pt x="150" y="1251"/>
                    <a:pt x="232" y="1251"/>
                  </a:cubicBezTo>
                  <a:cubicBezTo>
                    <a:pt x="827" y="1251"/>
                    <a:pt x="1212" y="629"/>
                    <a:pt x="1450" y="0"/>
                  </a:cubicBezTo>
                  <a:cubicBezTo>
                    <a:pt x="1292" y="40"/>
                    <a:pt x="1113" y="77"/>
                    <a:pt x="920" y="107"/>
                  </a:cubicBezTo>
                  <a:close/>
                </a:path>
              </a:pathLst>
            </a:custGeom>
            <a:solidFill>
              <a:srgbClr val="FFD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965825" y="2554288"/>
              <a:ext cx="1233488" cy="328612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027738" y="2586038"/>
              <a:ext cx="1109663" cy="246062"/>
            </a:xfrm>
            <a:prstGeom prst="ellipse">
              <a:avLst/>
            </a:prstGeom>
            <a:solidFill>
              <a:srgbClr val="FDD0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0325" y="2957513"/>
              <a:ext cx="387350" cy="369887"/>
            </a:xfrm>
            <a:custGeom>
              <a:avLst/>
              <a:gdLst>
                <a:gd name="T0" fmla="*/ 122 w 244"/>
                <a:gd name="T1" fmla="*/ 0 h 233"/>
                <a:gd name="T2" fmla="*/ 159 w 244"/>
                <a:gd name="T3" fmla="*/ 78 h 233"/>
                <a:gd name="T4" fmla="*/ 244 w 244"/>
                <a:gd name="T5" fmla="*/ 89 h 233"/>
                <a:gd name="T6" fmla="*/ 181 w 244"/>
                <a:gd name="T7" fmla="*/ 148 h 233"/>
                <a:gd name="T8" fmla="*/ 198 w 244"/>
                <a:gd name="T9" fmla="*/ 233 h 233"/>
                <a:gd name="T10" fmla="*/ 122 w 244"/>
                <a:gd name="T11" fmla="*/ 191 h 233"/>
                <a:gd name="T12" fmla="*/ 46 w 244"/>
                <a:gd name="T13" fmla="*/ 233 h 233"/>
                <a:gd name="T14" fmla="*/ 63 w 244"/>
                <a:gd name="T15" fmla="*/ 148 h 233"/>
                <a:gd name="T16" fmla="*/ 0 w 244"/>
                <a:gd name="T17" fmla="*/ 89 h 233"/>
                <a:gd name="T18" fmla="*/ 85 w 244"/>
                <a:gd name="T19" fmla="*/ 78 h 233"/>
                <a:gd name="T20" fmla="*/ 122 w 244"/>
                <a:gd name="T2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" h="233">
                  <a:moveTo>
                    <a:pt x="122" y="0"/>
                  </a:moveTo>
                  <a:lnTo>
                    <a:pt x="159" y="78"/>
                  </a:lnTo>
                  <a:lnTo>
                    <a:pt x="244" y="89"/>
                  </a:lnTo>
                  <a:lnTo>
                    <a:pt x="181" y="148"/>
                  </a:lnTo>
                  <a:lnTo>
                    <a:pt x="198" y="233"/>
                  </a:lnTo>
                  <a:lnTo>
                    <a:pt x="122" y="191"/>
                  </a:lnTo>
                  <a:lnTo>
                    <a:pt x="46" y="233"/>
                  </a:lnTo>
                  <a:lnTo>
                    <a:pt x="63" y="148"/>
                  </a:lnTo>
                  <a:lnTo>
                    <a:pt x="0" y="89"/>
                  </a:lnTo>
                  <a:lnTo>
                    <a:pt x="85" y="7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F6A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88050" y="4029075"/>
              <a:ext cx="334963" cy="207962"/>
            </a:xfrm>
            <a:custGeom>
              <a:avLst/>
              <a:gdLst>
                <a:gd name="T0" fmla="*/ 891 w 921"/>
                <a:gd name="T1" fmla="*/ 112 h 570"/>
                <a:gd name="T2" fmla="*/ 809 w 921"/>
                <a:gd name="T3" fmla="*/ 304 h 570"/>
                <a:gd name="T4" fmla="*/ 223 w 921"/>
                <a:gd name="T5" fmla="*/ 540 h 570"/>
                <a:gd name="T6" fmla="*/ 31 w 921"/>
                <a:gd name="T7" fmla="*/ 458 h 570"/>
                <a:gd name="T8" fmla="*/ 31 w 921"/>
                <a:gd name="T9" fmla="*/ 458 h 570"/>
                <a:gd name="T10" fmla="*/ 113 w 921"/>
                <a:gd name="T11" fmla="*/ 266 h 570"/>
                <a:gd name="T12" fmla="*/ 699 w 921"/>
                <a:gd name="T13" fmla="*/ 30 h 570"/>
                <a:gd name="T14" fmla="*/ 891 w 921"/>
                <a:gd name="T15" fmla="*/ 11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1" h="570">
                  <a:moveTo>
                    <a:pt x="891" y="112"/>
                  </a:moveTo>
                  <a:cubicBezTo>
                    <a:pt x="921" y="188"/>
                    <a:pt x="885" y="274"/>
                    <a:pt x="809" y="304"/>
                  </a:cubicBezTo>
                  <a:cubicBezTo>
                    <a:pt x="223" y="540"/>
                    <a:pt x="223" y="540"/>
                    <a:pt x="223" y="540"/>
                  </a:cubicBezTo>
                  <a:cubicBezTo>
                    <a:pt x="147" y="570"/>
                    <a:pt x="61" y="533"/>
                    <a:pt x="31" y="458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0" y="382"/>
                    <a:pt x="37" y="296"/>
                    <a:pt x="113" y="266"/>
                  </a:cubicBezTo>
                  <a:cubicBezTo>
                    <a:pt x="699" y="30"/>
                    <a:pt x="699" y="30"/>
                    <a:pt x="699" y="30"/>
                  </a:cubicBezTo>
                  <a:cubicBezTo>
                    <a:pt x="775" y="0"/>
                    <a:pt x="861" y="36"/>
                    <a:pt x="891" y="112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54700" y="4119563"/>
              <a:ext cx="249238" cy="312737"/>
            </a:xfrm>
            <a:custGeom>
              <a:avLst/>
              <a:gdLst>
                <a:gd name="T0" fmla="*/ 599 w 686"/>
                <a:gd name="T1" fmla="*/ 45 h 863"/>
                <a:gd name="T2" fmla="*/ 640 w 686"/>
                <a:gd name="T3" fmla="*/ 250 h 863"/>
                <a:gd name="T4" fmla="*/ 291 w 686"/>
                <a:gd name="T5" fmla="*/ 776 h 863"/>
                <a:gd name="T6" fmla="*/ 87 w 686"/>
                <a:gd name="T7" fmla="*/ 818 h 863"/>
                <a:gd name="T8" fmla="*/ 87 w 686"/>
                <a:gd name="T9" fmla="*/ 818 h 863"/>
                <a:gd name="T10" fmla="*/ 45 w 686"/>
                <a:gd name="T11" fmla="*/ 613 h 863"/>
                <a:gd name="T12" fmla="*/ 394 w 686"/>
                <a:gd name="T13" fmla="*/ 87 h 863"/>
                <a:gd name="T14" fmla="*/ 599 w 686"/>
                <a:gd name="T15" fmla="*/ 4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6" h="863">
                  <a:moveTo>
                    <a:pt x="599" y="45"/>
                  </a:moveTo>
                  <a:cubicBezTo>
                    <a:pt x="667" y="90"/>
                    <a:pt x="686" y="182"/>
                    <a:pt x="640" y="250"/>
                  </a:cubicBezTo>
                  <a:cubicBezTo>
                    <a:pt x="291" y="776"/>
                    <a:pt x="291" y="776"/>
                    <a:pt x="291" y="776"/>
                  </a:cubicBezTo>
                  <a:cubicBezTo>
                    <a:pt x="246" y="844"/>
                    <a:pt x="155" y="863"/>
                    <a:pt x="87" y="818"/>
                  </a:cubicBezTo>
                  <a:cubicBezTo>
                    <a:pt x="87" y="818"/>
                    <a:pt x="87" y="818"/>
                    <a:pt x="87" y="818"/>
                  </a:cubicBezTo>
                  <a:cubicBezTo>
                    <a:pt x="19" y="773"/>
                    <a:pt x="0" y="681"/>
                    <a:pt x="45" y="613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439" y="19"/>
                    <a:pt x="531" y="0"/>
                    <a:pt x="599" y="45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5525" y="4235450"/>
              <a:ext cx="342900" cy="155575"/>
            </a:xfrm>
            <a:custGeom>
              <a:avLst/>
              <a:gdLst>
                <a:gd name="T0" fmla="*/ 927 w 941"/>
                <a:gd name="T1" fmla="*/ 295 h 429"/>
                <a:gd name="T2" fmla="*/ 756 w 941"/>
                <a:gd name="T3" fmla="*/ 415 h 429"/>
                <a:gd name="T4" fmla="*/ 134 w 941"/>
                <a:gd name="T5" fmla="*/ 305 h 429"/>
                <a:gd name="T6" fmla="*/ 14 w 941"/>
                <a:gd name="T7" fmla="*/ 134 h 429"/>
                <a:gd name="T8" fmla="*/ 14 w 941"/>
                <a:gd name="T9" fmla="*/ 134 h 429"/>
                <a:gd name="T10" fmla="*/ 185 w 941"/>
                <a:gd name="T11" fmla="*/ 15 h 429"/>
                <a:gd name="T12" fmla="*/ 807 w 941"/>
                <a:gd name="T13" fmla="*/ 124 h 429"/>
                <a:gd name="T14" fmla="*/ 927 w 941"/>
                <a:gd name="T15" fmla="*/ 29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1" h="429">
                  <a:moveTo>
                    <a:pt x="927" y="295"/>
                  </a:moveTo>
                  <a:cubicBezTo>
                    <a:pt x="913" y="375"/>
                    <a:pt x="837" y="429"/>
                    <a:pt x="756" y="415"/>
                  </a:cubicBezTo>
                  <a:cubicBezTo>
                    <a:pt x="134" y="305"/>
                    <a:pt x="134" y="305"/>
                    <a:pt x="134" y="305"/>
                  </a:cubicBezTo>
                  <a:cubicBezTo>
                    <a:pt x="54" y="291"/>
                    <a:pt x="0" y="215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54"/>
                    <a:pt x="105" y="0"/>
                    <a:pt x="185" y="15"/>
                  </a:cubicBezTo>
                  <a:cubicBezTo>
                    <a:pt x="807" y="124"/>
                    <a:pt x="807" y="124"/>
                    <a:pt x="807" y="124"/>
                  </a:cubicBezTo>
                  <a:cubicBezTo>
                    <a:pt x="888" y="138"/>
                    <a:pt x="941" y="215"/>
                    <a:pt x="927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05525" y="4365625"/>
              <a:ext cx="341313" cy="155575"/>
            </a:xfrm>
            <a:custGeom>
              <a:avLst/>
              <a:gdLst>
                <a:gd name="T0" fmla="*/ 927 w 942"/>
                <a:gd name="T1" fmla="*/ 295 h 428"/>
                <a:gd name="T2" fmla="*/ 757 w 942"/>
                <a:gd name="T3" fmla="*/ 414 h 428"/>
                <a:gd name="T4" fmla="*/ 134 w 942"/>
                <a:gd name="T5" fmla="*/ 305 h 428"/>
                <a:gd name="T6" fmla="*/ 14 w 942"/>
                <a:gd name="T7" fmla="*/ 134 h 428"/>
                <a:gd name="T8" fmla="*/ 14 w 942"/>
                <a:gd name="T9" fmla="*/ 134 h 428"/>
                <a:gd name="T10" fmla="*/ 185 w 942"/>
                <a:gd name="T11" fmla="*/ 14 h 428"/>
                <a:gd name="T12" fmla="*/ 808 w 942"/>
                <a:gd name="T13" fmla="*/ 123 h 428"/>
                <a:gd name="T14" fmla="*/ 927 w 942"/>
                <a:gd name="T15" fmla="*/ 29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2" h="428">
                  <a:moveTo>
                    <a:pt x="927" y="295"/>
                  </a:moveTo>
                  <a:cubicBezTo>
                    <a:pt x="913" y="375"/>
                    <a:pt x="837" y="428"/>
                    <a:pt x="757" y="414"/>
                  </a:cubicBezTo>
                  <a:cubicBezTo>
                    <a:pt x="134" y="305"/>
                    <a:pt x="134" y="305"/>
                    <a:pt x="134" y="305"/>
                  </a:cubicBezTo>
                  <a:cubicBezTo>
                    <a:pt x="54" y="291"/>
                    <a:pt x="0" y="214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9" y="54"/>
                    <a:pt x="105" y="0"/>
                    <a:pt x="185" y="14"/>
                  </a:cubicBezTo>
                  <a:cubicBezTo>
                    <a:pt x="808" y="123"/>
                    <a:pt x="808" y="123"/>
                    <a:pt x="808" y="123"/>
                  </a:cubicBezTo>
                  <a:cubicBezTo>
                    <a:pt x="888" y="138"/>
                    <a:pt x="942" y="214"/>
                    <a:pt x="927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73775" y="4489450"/>
              <a:ext cx="298450" cy="147637"/>
            </a:xfrm>
            <a:custGeom>
              <a:avLst/>
              <a:gdLst>
                <a:gd name="T0" fmla="*/ 809 w 823"/>
                <a:gd name="T1" fmla="*/ 273 h 407"/>
                <a:gd name="T2" fmla="*/ 638 w 823"/>
                <a:gd name="T3" fmla="*/ 393 h 407"/>
                <a:gd name="T4" fmla="*/ 133 w 823"/>
                <a:gd name="T5" fmla="*/ 305 h 407"/>
                <a:gd name="T6" fmla="*/ 14 w 823"/>
                <a:gd name="T7" fmla="*/ 134 h 407"/>
                <a:gd name="T8" fmla="*/ 14 w 823"/>
                <a:gd name="T9" fmla="*/ 134 h 407"/>
                <a:gd name="T10" fmla="*/ 185 w 823"/>
                <a:gd name="T11" fmla="*/ 14 h 407"/>
                <a:gd name="T12" fmla="*/ 689 w 823"/>
                <a:gd name="T13" fmla="*/ 102 h 407"/>
                <a:gd name="T14" fmla="*/ 809 w 823"/>
                <a:gd name="T15" fmla="*/ 27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3" h="407">
                  <a:moveTo>
                    <a:pt x="809" y="273"/>
                  </a:moveTo>
                  <a:cubicBezTo>
                    <a:pt x="795" y="353"/>
                    <a:pt x="718" y="407"/>
                    <a:pt x="638" y="393"/>
                  </a:cubicBezTo>
                  <a:cubicBezTo>
                    <a:pt x="133" y="305"/>
                    <a:pt x="133" y="305"/>
                    <a:pt x="133" y="305"/>
                  </a:cubicBezTo>
                  <a:cubicBezTo>
                    <a:pt x="53" y="290"/>
                    <a:pt x="0" y="214"/>
                    <a:pt x="14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28" y="53"/>
                    <a:pt x="104" y="0"/>
                    <a:pt x="185" y="14"/>
                  </a:cubicBezTo>
                  <a:cubicBezTo>
                    <a:pt x="689" y="102"/>
                    <a:pt x="689" y="102"/>
                    <a:pt x="689" y="102"/>
                  </a:cubicBezTo>
                  <a:cubicBezTo>
                    <a:pt x="769" y="116"/>
                    <a:pt x="823" y="193"/>
                    <a:pt x="809" y="273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67400" y="4368800"/>
              <a:ext cx="322263" cy="160337"/>
            </a:xfrm>
            <a:custGeom>
              <a:avLst/>
              <a:gdLst>
                <a:gd name="T0" fmla="*/ 0 w 203"/>
                <a:gd name="T1" fmla="*/ 7 h 101"/>
                <a:gd name="T2" fmla="*/ 188 w 203"/>
                <a:gd name="T3" fmla="*/ 0 h 101"/>
                <a:gd name="T4" fmla="*/ 203 w 203"/>
                <a:gd name="T5" fmla="*/ 61 h 101"/>
                <a:gd name="T6" fmla="*/ 31 w 203"/>
                <a:gd name="T7" fmla="*/ 101 h 101"/>
                <a:gd name="T8" fmla="*/ 0 w 203"/>
                <a:gd name="T9" fmla="*/ 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01">
                  <a:moveTo>
                    <a:pt x="0" y="7"/>
                  </a:moveTo>
                  <a:lnTo>
                    <a:pt x="188" y="0"/>
                  </a:lnTo>
                  <a:lnTo>
                    <a:pt x="203" y="61"/>
                  </a:lnTo>
                  <a:lnTo>
                    <a:pt x="31" y="101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846763" y="4492625"/>
              <a:ext cx="315913" cy="241300"/>
            </a:xfrm>
            <a:custGeom>
              <a:avLst/>
              <a:gdLst>
                <a:gd name="T0" fmla="*/ 0 w 199"/>
                <a:gd name="T1" fmla="*/ 8 h 152"/>
                <a:gd name="T2" fmla="*/ 182 w 199"/>
                <a:gd name="T3" fmla="*/ 0 h 152"/>
                <a:gd name="T4" fmla="*/ 199 w 199"/>
                <a:gd name="T5" fmla="*/ 58 h 152"/>
                <a:gd name="T6" fmla="*/ 69 w 199"/>
                <a:gd name="T7" fmla="*/ 152 h 152"/>
                <a:gd name="T8" fmla="*/ 0 w 199"/>
                <a:gd name="T9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52">
                  <a:moveTo>
                    <a:pt x="0" y="8"/>
                  </a:moveTo>
                  <a:lnTo>
                    <a:pt x="182" y="0"/>
                  </a:lnTo>
                  <a:lnTo>
                    <a:pt x="199" y="58"/>
                  </a:lnTo>
                  <a:lnTo>
                    <a:pt x="69" y="15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45238" y="4286250"/>
              <a:ext cx="80963" cy="69850"/>
            </a:xfrm>
            <a:custGeom>
              <a:avLst/>
              <a:gdLst>
                <a:gd name="T0" fmla="*/ 216 w 222"/>
                <a:gd name="T1" fmla="*/ 113 h 195"/>
                <a:gd name="T2" fmla="*/ 126 w 222"/>
                <a:gd name="T3" fmla="*/ 190 h 195"/>
                <a:gd name="T4" fmla="*/ 43 w 222"/>
                <a:gd name="T5" fmla="*/ 179 h 195"/>
                <a:gd name="T6" fmla="*/ 66 w 222"/>
                <a:gd name="T7" fmla="*/ 5 h 195"/>
                <a:gd name="T8" fmla="*/ 149 w 222"/>
                <a:gd name="T9" fmla="*/ 16 h 195"/>
                <a:gd name="T10" fmla="*/ 216 w 222"/>
                <a:gd name="T11" fmla="*/ 11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195">
                  <a:moveTo>
                    <a:pt x="216" y="113"/>
                  </a:moveTo>
                  <a:cubicBezTo>
                    <a:pt x="209" y="161"/>
                    <a:pt x="169" y="195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3"/>
                    <a:pt x="23" y="0"/>
                    <a:pt x="66" y="5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92" y="22"/>
                    <a:pt x="222" y="65"/>
                    <a:pt x="216" y="113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05538" y="4044950"/>
              <a:ext cx="88900" cy="82550"/>
            </a:xfrm>
            <a:custGeom>
              <a:avLst/>
              <a:gdLst>
                <a:gd name="T0" fmla="*/ 223 w 242"/>
                <a:gd name="T1" fmla="*/ 67 h 227"/>
                <a:gd name="T2" fmla="*/ 184 w 242"/>
                <a:gd name="T3" fmla="*/ 178 h 227"/>
                <a:gd name="T4" fmla="*/ 107 w 242"/>
                <a:gd name="T5" fmla="*/ 210 h 227"/>
                <a:gd name="T6" fmla="*/ 40 w 242"/>
                <a:gd name="T7" fmla="*/ 48 h 227"/>
                <a:gd name="T8" fmla="*/ 117 w 242"/>
                <a:gd name="T9" fmla="*/ 16 h 227"/>
                <a:gd name="T10" fmla="*/ 223 w 242"/>
                <a:gd name="T11" fmla="*/ 6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7">
                  <a:moveTo>
                    <a:pt x="223" y="67"/>
                  </a:moveTo>
                  <a:cubicBezTo>
                    <a:pt x="242" y="112"/>
                    <a:pt x="224" y="161"/>
                    <a:pt x="184" y="178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67" y="227"/>
                    <a:pt x="0" y="65"/>
                    <a:pt x="40" y="48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57" y="0"/>
                    <a:pt x="205" y="22"/>
                    <a:pt x="223" y="67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37300" y="4413250"/>
              <a:ext cx="80963" cy="71437"/>
            </a:xfrm>
            <a:custGeom>
              <a:avLst/>
              <a:gdLst>
                <a:gd name="T0" fmla="*/ 215 w 222"/>
                <a:gd name="T1" fmla="*/ 114 h 196"/>
                <a:gd name="T2" fmla="*/ 126 w 222"/>
                <a:gd name="T3" fmla="*/ 190 h 196"/>
                <a:gd name="T4" fmla="*/ 43 w 222"/>
                <a:gd name="T5" fmla="*/ 179 h 196"/>
                <a:gd name="T6" fmla="*/ 66 w 222"/>
                <a:gd name="T7" fmla="*/ 6 h 196"/>
                <a:gd name="T8" fmla="*/ 149 w 222"/>
                <a:gd name="T9" fmla="*/ 17 h 196"/>
                <a:gd name="T10" fmla="*/ 215 w 222"/>
                <a:gd name="T1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196">
                  <a:moveTo>
                    <a:pt x="215" y="114"/>
                  </a:moveTo>
                  <a:cubicBezTo>
                    <a:pt x="209" y="161"/>
                    <a:pt x="169" y="196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4"/>
                    <a:pt x="23" y="0"/>
                    <a:pt x="66" y="6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92" y="22"/>
                    <a:pt x="222" y="66"/>
                    <a:pt x="215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72213" y="4533900"/>
              <a:ext cx="79375" cy="71437"/>
            </a:xfrm>
            <a:custGeom>
              <a:avLst/>
              <a:gdLst>
                <a:gd name="T0" fmla="*/ 215 w 221"/>
                <a:gd name="T1" fmla="*/ 114 h 196"/>
                <a:gd name="T2" fmla="*/ 126 w 221"/>
                <a:gd name="T3" fmla="*/ 190 h 196"/>
                <a:gd name="T4" fmla="*/ 43 w 221"/>
                <a:gd name="T5" fmla="*/ 179 h 196"/>
                <a:gd name="T6" fmla="*/ 65 w 221"/>
                <a:gd name="T7" fmla="*/ 6 h 196"/>
                <a:gd name="T8" fmla="*/ 148 w 221"/>
                <a:gd name="T9" fmla="*/ 17 h 196"/>
                <a:gd name="T10" fmla="*/ 215 w 221"/>
                <a:gd name="T1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196">
                  <a:moveTo>
                    <a:pt x="215" y="114"/>
                  </a:moveTo>
                  <a:cubicBezTo>
                    <a:pt x="209" y="162"/>
                    <a:pt x="169" y="196"/>
                    <a:pt x="126" y="190"/>
                  </a:cubicBezTo>
                  <a:cubicBezTo>
                    <a:pt x="43" y="179"/>
                    <a:pt x="43" y="179"/>
                    <a:pt x="43" y="179"/>
                  </a:cubicBezTo>
                  <a:cubicBezTo>
                    <a:pt x="0" y="174"/>
                    <a:pt x="22" y="0"/>
                    <a:pt x="65" y="6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92" y="22"/>
                    <a:pt x="221" y="66"/>
                    <a:pt x="215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11863" y="4144963"/>
              <a:ext cx="39688" cy="73025"/>
            </a:xfrm>
            <a:custGeom>
              <a:avLst/>
              <a:gdLst>
                <a:gd name="T0" fmla="*/ 109 w 112"/>
                <a:gd name="T1" fmla="*/ 181 h 202"/>
                <a:gd name="T2" fmla="*/ 103 w 112"/>
                <a:gd name="T3" fmla="*/ 199 h 202"/>
                <a:gd name="T4" fmla="*/ 103 w 112"/>
                <a:gd name="T5" fmla="*/ 199 h 202"/>
                <a:gd name="T6" fmla="*/ 86 w 112"/>
                <a:gd name="T7" fmla="*/ 193 h 202"/>
                <a:gd name="T8" fmla="*/ 3 w 112"/>
                <a:gd name="T9" fmla="*/ 20 h 202"/>
                <a:gd name="T10" fmla="*/ 9 w 112"/>
                <a:gd name="T11" fmla="*/ 3 h 202"/>
                <a:gd name="T12" fmla="*/ 9 w 112"/>
                <a:gd name="T13" fmla="*/ 3 h 202"/>
                <a:gd name="T14" fmla="*/ 26 w 112"/>
                <a:gd name="T15" fmla="*/ 9 h 202"/>
                <a:gd name="T16" fmla="*/ 109 w 112"/>
                <a:gd name="T17" fmla="*/ 18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202">
                  <a:moveTo>
                    <a:pt x="109" y="181"/>
                  </a:moveTo>
                  <a:cubicBezTo>
                    <a:pt x="112" y="188"/>
                    <a:pt x="109" y="196"/>
                    <a:pt x="103" y="199"/>
                  </a:cubicBezTo>
                  <a:cubicBezTo>
                    <a:pt x="103" y="199"/>
                    <a:pt x="103" y="199"/>
                    <a:pt x="103" y="199"/>
                  </a:cubicBezTo>
                  <a:cubicBezTo>
                    <a:pt x="96" y="202"/>
                    <a:pt x="89" y="199"/>
                    <a:pt x="86" y="193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0" y="14"/>
                    <a:pt x="2" y="6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5" y="0"/>
                    <a:pt x="23" y="3"/>
                    <a:pt x="26" y="9"/>
                  </a:cubicBezTo>
                  <a:lnTo>
                    <a:pt x="109" y="181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2500" y="4135438"/>
              <a:ext cx="28575" cy="49212"/>
            </a:xfrm>
            <a:custGeom>
              <a:avLst/>
              <a:gdLst>
                <a:gd name="T0" fmla="*/ 77 w 80"/>
                <a:gd name="T1" fmla="*/ 116 h 137"/>
                <a:gd name="T2" fmla="*/ 71 w 80"/>
                <a:gd name="T3" fmla="*/ 134 h 137"/>
                <a:gd name="T4" fmla="*/ 71 w 80"/>
                <a:gd name="T5" fmla="*/ 134 h 137"/>
                <a:gd name="T6" fmla="*/ 54 w 80"/>
                <a:gd name="T7" fmla="*/ 128 h 137"/>
                <a:gd name="T8" fmla="*/ 3 w 80"/>
                <a:gd name="T9" fmla="*/ 21 h 137"/>
                <a:gd name="T10" fmla="*/ 9 w 80"/>
                <a:gd name="T11" fmla="*/ 4 h 137"/>
                <a:gd name="T12" fmla="*/ 9 w 80"/>
                <a:gd name="T13" fmla="*/ 4 h 137"/>
                <a:gd name="T14" fmla="*/ 26 w 80"/>
                <a:gd name="T15" fmla="*/ 10 h 137"/>
                <a:gd name="T16" fmla="*/ 77 w 80"/>
                <a:gd name="T17" fmla="*/ 11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37">
                  <a:moveTo>
                    <a:pt x="77" y="116"/>
                  </a:moveTo>
                  <a:cubicBezTo>
                    <a:pt x="80" y="123"/>
                    <a:pt x="78" y="130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65" y="137"/>
                    <a:pt x="57" y="134"/>
                    <a:pt x="54" y="128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14"/>
                    <a:pt x="3" y="7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5" y="0"/>
                    <a:pt x="23" y="3"/>
                    <a:pt x="26" y="10"/>
                  </a:cubicBezTo>
                  <a:lnTo>
                    <a:pt x="77" y="116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56325" y="4257675"/>
              <a:ext cx="14288" cy="52387"/>
            </a:xfrm>
            <a:custGeom>
              <a:avLst/>
              <a:gdLst>
                <a:gd name="T0" fmla="*/ 26 w 40"/>
                <a:gd name="T1" fmla="*/ 133 h 145"/>
                <a:gd name="T2" fmla="*/ 12 w 40"/>
                <a:gd name="T3" fmla="*/ 145 h 145"/>
                <a:gd name="T4" fmla="*/ 12 w 40"/>
                <a:gd name="T5" fmla="*/ 145 h 145"/>
                <a:gd name="T6" fmla="*/ 1 w 40"/>
                <a:gd name="T7" fmla="*/ 130 h 145"/>
                <a:gd name="T8" fmla="*/ 13 w 40"/>
                <a:gd name="T9" fmla="*/ 13 h 145"/>
                <a:gd name="T10" fmla="*/ 28 w 40"/>
                <a:gd name="T11" fmla="*/ 1 h 145"/>
                <a:gd name="T12" fmla="*/ 28 w 40"/>
                <a:gd name="T13" fmla="*/ 1 h 145"/>
                <a:gd name="T14" fmla="*/ 39 w 40"/>
                <a:gd name="T15" fmla="*/ 16 h 145"/>
                <a:gd name="T16" fmla="*/ 26 w 40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45">
                  <a:moveTo>
                    <a:pt x="26" y="133"/>
                  </a:moveTo>
                  <a:cubicBezTo>
                    <a:pt x="26" y="140"/>
                    <a:pt x="19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5" y="144"/>
                    <a:pt x="0" y="137"/>
                    <a:pt x="1" y="130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6"/>
                    <a:pt x="21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2"/>
                    <a:pt x="40" y="8"/>
                    <a:pt x="39" y="16"/>
                  </a:cubicBezTo>
                  <a:lnTo>
                    <a:pt x="26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40450" y="4386263"/>
              <a:ext cx="14288" cy="52387"/>
            </a:xfrm>
            <a:custGeom>
              <a:avLst/>
              <a:gdLst>
                <a:gd name="T0" fmla="*/ 27 w 40"/>
                <a:gd name="T1" fmla="*/ 133 h 145"/>
                <a:gd name="T2" fmla="*/ 13 w 40"/>
                <a:gd name="T3" fmla="*/ 144 h 145"/>
                <a:gd name="T4" fmla="*/ 13 w 40"/>
                <a:gd name="T5" fmla="*/ 144 h 145"/>
                <a:gd name="T6" fmla="*/ 1 w 40"/>
                <a:gd name="T7" fmla="*/ 130 h 145"/>
                <a:gd name="T8" fmla="*/ 14 w 40"/>
                <a:gd name="T9" fmla="*/ 12 h 145"/>
                <a:gd name="T10" fmla="*/ 28 w 40"/>
                <a:gd name="T11" fmla="*/ 1 h 145"/>
                <a:gd name="T12" fmla="*/ 28 w 40"/>
                <a:gd name="T13" fmla="*/ 1 h 145"/>
                <a:gd name="T14" fmla="*/ 40 w 40"/>
                <a:gd name="T15" fmla="*/ 15 h 145"/>
                <a:gd name="T16" fmla="*/ 27 w 40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45">
                  <a:moveTo>
                    <a:pt x="27" y="133"/>
                  </a:moveTo>
                  <a:cubicBezTo>
                    <a:pt x="26" y="140"/>
                    <a:pt x="20" y="145"/>
                    <a:pt x="13" y="144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6" y="143"/>
                    <a:pt x="0" y="137"/>
                    <a:pt x="1" y="13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5"/>
                    <a:pt x="21" y="0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5" y="1"/>
                    <a:pt x="40" y="8"/>
                    <a:pt x="40" y="15"/>
                  </a:cubicBezTo>
                  <a:lnTo>
                    <a:pt x="27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16725" y="4029075"/>
              <a:ext cx="334963" cy="207962"/>
            </a:xfrm>
            <a:custGeom>
              <a:avLst/>
              <a:gdLst>
                <a:gd name="T0" fmla="*/ 31 w 921"/>
                <a:gd name="T1" fmla="*/ 112 h 570"/>
                <a:gd name="T2" fmla="*/ 112 w 921"/>
                <a:gd name="T3" fmla="*/ 304 h 570"/>
                <a:gd name="T4" fmla="*/ 699 w 921"/>
                <a:gd name="T5" fmla="*/ 540 h 570"/>
                <a:gd name="T6" fmla="*/ 891 w 921"/>
                <a:gd name="T7" fmla="*/ 458 h 570"/>
                <a:gd name="T8" fmla="*/ 891 w 921"/>
                <a:gd name="T9" fmla="*/ 458 h 570"/>
                <a:gd name="T10" fmla="*/ 809 w 921"/>
                <a:gd name="T11" fmla="*/ 266 h 570"/>
                <a:gd name="T12" fmla="*/ 223 w 921"/>
                <a:gd name="T13" fmla="*/ 30 h 570"/>
                <a:gd name="T14" fmla="*/ 31 w 921"/>
                <a:gd name="T15" fmla="*/ 112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1" h="570">
                  <a:moveTo>
                    <a:pt x="31" y="112"/>
                  </a:moveTo>
                  <a:cubicBezTo>
                    <a:pt x="0" y="188"/>
                    <a:pt x="37" y="274"/>
                    <a:pt x="112" y="304"/>
                  </a:cubicBezTo>
                  <a:cubicBezTo>
                    <a:pt x="699" y="540"/>
                    <a:pt x="699" y="540"/>
                    <a:pt x="699" y="540"/>
                  </a:cubicBezTo>
                  <a:cubicBezTo>
                    <a:pt x="774" y="570"/>
                    <a:pt x="860" y="533"/>
                    <a:pt x="891" y="458"/>
                  </a:cubicBezTo>
                  <a:cubicBezTo>
                    <a:pt x="891" y="458"/>
                    <a:pt x="891" y="458"/>
                    <a:pt x="891" y="458"/>
                  </a:cubicBezTo>
                  <a:cubicBezTo>
                    <a:pt x="921" y="382"/>
                    <a:pt x="884" y="296"/>
                    <a:pt x="809" y="266"/>
                  </a:cubicBezTo>
                  <a:cubicBezTo>
                    <a:pt x="223" y="30"/>
                    <a:pt x="223" y="30"/>
                    <a:pt x="223" y="30"/>
                  </a:cubicBezTo>
                  <a:cubicBezTo>
                    <a:pt x="147" y="0"/>
                    <a:pt x="61" y="36"/>
                    <a:pt x="31" y="112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34213" y="4119563"/>
              <a:ext cx="249238" cy="312737"/>
            </a:xfrm>
            <a:custGeom>
              <a:avLst/>
              <a:gdLst>
                <a:gd name="T0" fmla="*/ 86 w 685"/>
                <a:gd name="T1" fmla="*/ 45 h 863"/>
                <a:gd name="T2" fmla="*/ 45 w 685"/>
                <a:gd name="T3" fmla="*/ 250 h 863"/>
                <a:gd name="T4" fmla="*/ 394 w 685"/>
                <a:gd name="T5" fmla="*/ 776 h 863"/>
                <a:gd name="T6" fmla="*/ 599 w 685"/>
                <a:gd name="T7" fmla="*/ 818 h 863"/>
                <a:gd name="T8" fmla="*/ 599 w 685"/>
                <a:gd name="T9" fmla="*/ 818 h 863"/>
                <a:gd name="T10" fmla="*/ 640 w 685"/>
                <a:gd name="T11" fmla="*/ 613 h 863"/>
                <a:gd name="T12" fmla="*/ 291 w 685"/>
                <a:gd name="T13" fmla="*/ 87 h 863"/>
                <a:gd name="T14" fmla="*/ 86 w 685"/>
                <a:gd name="T15" fmla="*/ 45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5" h="863">
                  <a:moveTo>
                    <a:pt x="86" y="45"/>
                  </a:moveTo>
                  <a:cubicBezTo>
                    <a:pt x="18" y="90"/>
                    <a:pt x="0" y="182"/>
                    <a:pt x="45" y="250"/>
                  </a:cubicBezTo>
                  <a:cubicBezTo>
                    <a:pt x="394" y="776"/>
                    <a:pt x="394" y="776"/>
                    <a:pt x="394" y="776"/>
                  </a:cubicBezTo>
                  <a:cubicBezTo>
                    <a:pt x="439" y="844"/>
                    <a:pt x="531" y="863"/>
                    <a:pt x="599" y="818"/>
                  </a:cubicBezTo>
                  <a:cubicBezTo>
                    <a:pt x="599" y="818"/>
                    <a:pt x="599" y="818"/>
                    <a:pt x="599" y="818"/>
                  </a:cubicBezTo>
                  <a:cubicBezTo>
                    <a:pt x="667" y="773"/>
                    <a:pt x="685" y="681"/>
                    <a:pt x="640" y="613"/>
                  </a:cubicBezTo>
                  <a:cubicBezTo>
                    <a:pt x="291" y="87"/>
                    <a:pt x="291" y="87"/>
                    <a:pt x="291" y="87"/>
                  </a:cubicBezTo>
                  <a:cubicBezTo>
                    <a:pt x="246" y="19"/>
                    <a:pt x="154" y="0"/>
                    <a:pt x="86" y="45"/>
                  </a:cubicBezTo>
                  <a:close/>
                </a:path>
              </a:pathLst>
            </a:custGeom>
            <a:solidFill>
              <a:srgbClr val="D59F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1313" y="4235450"/>
              <a:ext cx="341313" cy="155575"/>
            </a:xfrm>
            <a:custGeom>
              <a:avLst/>
              <a:gdLst>
                <a:gd name="T0" fmla="*/ 14 w 941"/>
                <a:gd name="T1" fmla="*/ 295 h 429"/>
                <a:gd name="T2" fmla="*/ 185 w 941"/>
                <a:gd name="T3" fmla="*/ 415 h 429"/>
                <a:gd name="T4" fmla="*/ 807 w 941"/>
                <a:gd name="T5" fmla="*/ 305 h 429"/>
                <a:gd name="T6" fmla="*/ 927 w 941"/>
                <a:gd name="T7" fmla="*/ 134 h 429"/>
                <a:gd name="T8" fmla="*/ 927 w 941"/>
                <a:gd name="T9" fmla="*/ 134 h 429"/>
                <a:gd name="T10" fmla="*/ 756 w 941"/>
                <a:gd name="T11" fmla="*/ 15 h 429"/>
                <a:gd name="T12" fmla="*/ 134 w 941"/>
                <a:gd name="T13" fmla="*/ 124 h 429"/>
                <a:gd name="T14" fmla="*/ 14 w 941"/>
                <a:gd name="T15" fmla="*/ 29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1" h="429">
                  <a:moveTo>
                    <a:pt x="14" y="295"/>
                  </a:moveTo>
                  <a:cubicBezTo>
                    <a:pt x="28" y="375"/>
                    <a:pt x="105" y="429"/>
                    <a:pt x="185" y="415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888" y="291"/>
                    <a:pt x="941" y="215"/>
                    <a:pt x="927" y="134"/>
                  </a:cubicBezTo>
                  <a:cubicBezTo>
                    <a:pt x="927" y="134"/>
                    <a:pt x="927" y="134"/>
                    <a:pt x="927" y="134"/>
                  </a:cubicBezTo>
                  <a:cubicBezTo>
                    <a:pt x="913" y="54"/>
                    <a:pt x="837" y="0"/>
                    <a:pt x="756" y="15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54" y="138"/>
                    <a:pt x="0" y="215"/>
                    <a:pt x="14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1313" y="4365625"/>
              <a:ext cx="342900" cy="155575"/>
            </a:xfrm>
            <a:custGeom>
              <a:avLst/>
              <a:gdLst>
                <a:gd name="T0" fmla="*/ 14 w 941"/>
                <a:gd name="T1" fmla="*/ 295 h 428"/>
                <a:gd name="T2" fmla="*/ 185 w 941"/>
                <a:gd name="T3" fmla="*/ 414 h 428"/>
                <a:gd name="T4" fmla="*/ 807 w 941"/>
                <a:gd name="T5" fmla="*/ 305 h 428"/>
                <a:gd name="T6" fmla="*/ 927 w 941"/>
                <a:gd name="T7" fmla="*/ 134 h 428"/>
                <a:gd name="T8" fmla="*/ 927 w 941"/>
                <a:gd name="T9" fmla="*/ 134 h 428"/>
                <a:gd name="T10" fmla="*/ 756 w 941"/>
                <a:gd name="T11" fmla="*/ 14 h 428"/>
                <a:gd name="T12" fmla="*/ 134 w 941"/>
                <a:gd name="T13" fmla="*/ 123 h 428"/>
                <a:gd name="T14" fmla="*/ 14 w 941"/>
                <a:gd name="T15" fmla="*/ 295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1" h="428">
                  <a:moveTo>
                    <a:pt x="14" y="295"/>
                  </a:moveTo>
                  <a:cubicBezTo>
                    <a:pt x="28" y="375"/>
                    <a:pt x="105" y="428"/>
                    <a:pt x="185" y="414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887" y="291"/>
                    <a:pt x="941" y="214"/>
                    <a:pt x="927" y="134"/>
                  </a:cubicBezTo>
                  <a:cubicBezTo>
                    <a:pt x="927" y="134"/>
                    <a:pt x="927" y="134"/>
                    <a:pt x="927" y="134"/>
                  </a:cubicBezTo>
                  <a:cubicBezTo>
                    <a:pt x="913" y="54"/>
                    <a:pt x="836" y="0"/>
                    <a:pt x="756" y="14"/>
                  </a:cubicBezTo>
                  <a:cubicBezTo>
                    <a:pt x="134" y="123"/>
                    <a:pt x="134" y="123"/>
                    <a:pt x="134" y="123"/>
                  </a:cubicBezTo>
                  <a:cubicBezTo>
                    <a:pt x="53" y="138"/>
                    <a:pt x="0" y="214"/>
                    <a:pt x="14" y="295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65925" y="4489450"/>
              <a:ext cx="300038" cy="147637"/>
            </a:xfrm>
            <a:custGeom>
              <a:avLst/>
              <a:gdLst>
                <a:gd name="T0" fmla="*/ 14 w 823"/>
                <a:gd name="T1" fmla="*/ 273 h 407"/>
                <a:gd name="T2" fmla="*/ 185 w 823"/>
                <a:gd name="T3" fmla="*/ 393 h 407"/>
                <a:gd name="T4" fmla="*/ 689 w 823"/>
                <a:gd name="T5" fmla="*/ 305 h 407"/>
                <a:gd name="T6" fmla="*/ 809 w 823"/>
                <a:gd name="T7" fmla="*/ 134 h 407"/>
                <a:gd name="T8" fmla="*/ 809 w 823"/>
                <a:gd name="T9" fmla="*/ 134 h 407"/>
                <a:gd name="T10" fmla="*/ 638 w 823"/>
                <a:gd name="T11" fmla="*/ 14 h 407"/>
                <a:gd name="T12" fmla="*/ 134 w 823"/>
                <a:gd name="T13" fmla="*/ 102 h 407"/>
                <a:gd name="T14" fmla="*/ 14 w 823"/>
                <a:gd name="T15" fmla="*/ 273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3" h="407">
                  <a:moveTo>
                    <a:pt x="14" y="273"/>
                  </a:moveTo>
                  <a:cubicBezTo>
                    <a:pt x="28" y="353"/>
                    <a:pt x="104" y="407"/>
                    <a:pt x="185" y="393"/>
                  </a:cubicBezTo>
                  <a:cubicBezTo>
                    <a:pt x="689" y="305"/>
                    <a:pt x="689" y="305"/>
                    <a:pt x="689" y="305"/>
                  </a:cubicBezTo>
                  <a:cubicBezTo>
                    <a:pt x="769" y="290"/>
                    <a:pt x="823" y="214"/>
                    <a:pt x="809" y="134"/>
                  </a:cubicBezTo>
                  <a:cubicBezTo>
                    <a:pt x="809" y="134"/>
                    <a:pt x="809" y="134"/>
                    <a:pt x="809" y="134"/>
                  </a:cubicBezTo>
                  <a:cubicBezTo>
                    <a:pt x="795" y="53"/>
                    <a:pt x="718" y="0"/>
                    <a:pt x="638" y="14"/>
                  </a:cubicBezTo>
                  <a:cubicBezTo>
                    <a:pt x="134" y="102"/>
                    <a:pt x="134" y="102"/>
                    <a:pt x="134" y="102"/>
                  </a:cubicBezTo>
                  <a:cubicBezTo>
                    <a:pt x="53" y="116"/>
                    <a:pt x="0" y="193"/>
                    <a:pt x="14" y="273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48488" y="4368800"/>
              <a:ext cx="322263" cy="160337"/>
            </a:xfrm>
            <a:custGeom>
              <a:avLst/>
              <a:gdLst>
                <a:gd name="T0" fmla="*/ 203 w 203"/>
                <a:gd name="T1" fmla="*/ 7 h 101"/>
                <a:gd name="T2" fmla="*/ 15 w 203"/>
                <a:gd name="T3" fmla="*/ 0 h 101"/>
                <a:gd name="T4" fmla="*/ 0 w 203"/>
                <a:gd name="T5" fmla="*/ 61 h 101"/>
                <a:gd name="T6" fmla="*/ 173 w 203"/>
                <a:gd name="T7" fmla="*/ 101 h 101"/>
                <a:gd name="T8" fmla="*/ 203 w 203"/>
                <a:gd name="T9" fmla="*/ 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" h="101">
                  <a:moveTo>
                    <a:pt x="203" y="7"/>
                  </a:moveTo>
                  <a:lnTo>
                    <a:pt x="15" y="0"/>
                  </a:lnTo>
                  <a:lnTo>
                    <a:pt x="0" y="61"/>
                  </a:lnTo>
                  <a:lnTo>
                    <a:pt x="173" y="101"/>
                  </a:lnTo>
                  <a:lnTo>
                    <a:pt x="203" y="7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77063" y="4492625"/>
              <a:ext cx="314325" cy="241300"/>
            </a:xfrm>
            <a:custGeom>
              <a:avLst/>
              <a:gdLst>
                <a:gd name="T0" fmla="*/ 198 w 198"/>
                <a:gd name="T1" fmla="*/ 8 h 152"/>
                <a:gd name="T2" fmla="*/ 17 w 198"/>
                <a:gd name="T3" fmla="*/ 0 h 152"/>
                <a:gd name="T4" fmla="*/ 0 w 198"/>
                <a:gd name="T5" fmla="*/ 58 h 152"/>
                <a:gd name="T6" fmla="*/ 130 w 198"/>
                <a:gd name="T7" fmla="*/ 152 h 152"/>
                <a:gd name="T8" fmla="*/ 198 w 198"/>
                <a:gd name="T9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152">
                  <a:moveTo>
                    <a:pt x="198" y="8"/>
                  </a:moveTo>
                  <a:lnTo>
                    <a:pt x="17" y="0"/>
                  </a:lnTo>
                  <a:lnTo>
                    <a:pt x="0" y="58"/>
                  </a:lnTo>
                  <a:lnTo>
                    <a:pt x="130" y="152"/>
                  </a:lnTo>
                  <a:lnTo>
                    <a:pt x="198" y="8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13538" y="4286250"/>
              <a:ext cx="80963" cy="69850"/>
            </a:xfrm>
            <a:custGeom>
              <a:avLst/>
              <a:gdLst>
                <a:gd name="T0" fmla="*/ 6 w 221"/>
                <a:gd name="T1" fmla="*/ 113 h 195"/>
                <a:gd name="T2" fmla="*/ 95 w 221"/>
                <a:gd name="T3" fmla="*/ 190 h 195"/>
                <a:gd name="T4" fmla="*/ 178 w 221"/>
                <a:gd name="T5" fmla="*/ 179 h 195"/>
                <a:gd name="T6" fmla="*/ 155 w 221"/>
                <a:gd name="T7" fmla="*/ 5 h 195"/>
                <a:gd name="T8" fmla="*/ 73 w 221"/>
                <a:gd name="T9" fmla="*/ 16 h 195"/>
                <a:gd name="T10" fmla="*/ 6 w 221"/>
                <a:gd name="T11" fmla="*/ 11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195">
                  <a:moveTo>
                    <a:pt x="6" y="113"/>
                  </a:moveTo>
                  <a:cubicBezTo>
                    <a:pt x="12" y="161"/>
                    <a:pt x="52" y="195"/>
                    <a:pt x="95" y="190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221" y="173"/>
                    <a:pt x="198" y="0"/>
                    <a:pt x="155" y="5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29" y="22"/>
                    <a:pt x="0" y="65"/>
                    <a:pt x="6" y="113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45300" y="4044950"/>
              <a:ext cx="87313" cy="82550"/>
            </a:xfrm>
            <a:custGeom>
              <a:avLst/>
              <a:gdLst>
                <a:gd name="T0" fmla="*/ 18 w 242"/>
                <a:gd name="T1" fmla="*/ 67 h 227"/>
                <a:gd name="T2" fmla="*/ 57 w 242"/>
                <a:gd name="T3" fmla="*/ 178 h 227"/>
                <a:gd name="T4" fmla="*/ 135 w 242"/>
                <a:gd name="T5" fmla="*/ 210 h 227"/>
                <a:gd name="T6" fmla="*/ 202 w 242"/>
                <a:gd name="T7" fmla="*/ 48 h 227"/>
                <a:gd name="T8" fmla="*/ 124 w 242"/>
                <a:gd name="T9" fmla="*/ 16 h 227"/>
                <a:gd name="T10" fmla="*/ 18 w 242"/>
                <a:gd name="T11" fmla="*/ 6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2" h="227">
                  <a:moveTo>
                    <a:pt x="18" y="67"/>
                  </a:moveTo>
                  <a:cubicBezTo>
                    <a:pt x="0" y="112"/>
                    <a:pt x="17" y="161"/>
                    <a:pt x="57" y="178"/>
                  </a:cubicBezTo>
                  <a:cubicBezTo>
                    <a:pt x="135" y="210"/>
                    <a:pt x="135" y="210"/>
                    <a:pt x="135" y="210"/>
                  </a:cubicBezTo>
                  <a:cubicBezTo>
                    <a:pt x="175" y="227"/>
                    <a:pt x="242" y="65"/>
                    <a:pt x="202" y="48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84" y="0"/>
                    <a:pt x="37" y="22"/>
                    <a:pt x="18" y="67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21475" y="4413250"/>
              <a:ext cx="79375" cy="71437"/>
            </a:xfrm>
            <a:custGeom>
              <a:avLst/>
              <a:gdLst>
                <a:gd name="T0" fmla="*/ 6 w 221"/>
                <a:gd name="T1" fmla="*/ 114 h 196"/>
                <a:gd name="T2" fmla="*/ 95 w 221"/>
                <a:gd name="T3" fmla="*/ 190 h 196"/>
                <a:gd name="T4" fmla="*/ 179 w 221"/>
                <a:gd name="T5" fmla="*/ 179 h 196"/>
                <a:gd name="T6" fmla="*/ 156 w 221"/>
                <a:gd name="T7" fmla="*/ 6 h 196"/>
                <a:gd name="T8" fmla="*/ 73 w 221"/>
                <a:gd name="T9" fmla="*/ 17 h 196"/>
                <a:gd name="T10" fmla="*/ 6 w 221"/>
                <a:gd name="T1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196">
                  <a:moveTo>
                    <a:pt x="6" y="114"/>
                  </a:moveTo>
                  <a:cubicBezTo>
                    <a:pt x="12" y="161"/>
                    <a:pt x="53" y="196"/>
                    <a:pt x="95" y="190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221" y="174"/>
                    <a:pt x="199" y="0"/>
                    <a:pt x="156" y="6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30" y="22"/>
                    <a:pt x="0" y="66"/>
                    <a:pt x="6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86563" y="4533900"/>
              <a:ext cx="80963" cy="71437"/>
            </a:xfrm>
            <a:custGeom>
              <a:avLst/>
              <a:gdLst>
                <a:gd name="T0" fmla="*/ 7 w 222"/>
                <a:gd name="T1" fmla="*/ 114 h 196"/>
                <a:gd name="T2" fmla="*/ 96 w 222"/>
                <a:gd name="T3" fmla="*/ 190 h 196"/>
                <a:gd name="T4" fmla="*/ 179 w 222"/>
                <a:gd name="T5" fmla="*/ 179 h 196"/>
                <a:gd name="T6" fmla="*/ 156 w 222"/>
                <a:gd name="T7" fmla="*/ 6 h 196"/>
                <a:gd name="T8" fmla="*/ 73 w 222"/>
                <a:gd name="T9" fmla="*/ 17 h 196"/>
                <a:gd name="T10" fmla="*/ 7 w 222"/>
                <a:gd name="T11" fmla="*/ 11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196">
                  <a:moveTo>
                    <a:pt x="7" y="114"/>
                  </a:moveTo>
                  <a:cubicBezTo>
                    <a:pt x="13" y="162"/>
                    <a:pt x="53" y="196"/>
                    <a:pt x="96" y="190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222" y="174"/>
                    <a:pt x="199" y="0"/>
                    <a:pt x="156" y="6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30" y="22"/>
                    <a:pt x="0" y="66"/>
                    <a:pt x="7" y="114"/>
                  </a:cubicBez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86600" y="4144963"/>
              <a:ext cx="41275" cy="73025"/>
            </a:xfrm>
            <a:custGeom>
              <a:avLst/>
              <a:gdLst>
                <a:gd name="T0" fmla="*/ 4 w 113"/>
                <a:gd name="T1" fmla="*/ 181 h 202"/>
                <a:gd name="T2" fmla="*/ 10 w 113"/>
                <a:gd name="T3" fmla="*/ 199 h 202"/>
                <a:gd name="T4" fmla="*/ 10 w 113"/>
                <a:gd name="T5" fmla="*/ 199 h 202"/>
                <a:gd name="T6" fmla="*/ 27 w 113"/>
                <a:gd name="T7" fmla="*/ 193 h 202"/>
                <a:gd name="T8" fmla="*/ 110 w 113"/>
                <a:gd name="T9" fmla="*/ 20 h 202"/>
                <a:gd name="T10" fmla="*/ 104 w 113"/>
                <a:gd name="T11" fmla="*/ 3 h 202"/>
                <a:gd name="T12" fmla="*/ 104 w 113"/>
                <a:gd name="T13" fmla="*/ 3 h 202"/>
                <a:gd name="T14" fmla="*/ 86 w 113"/>
                <a:gd name="T15" fmla="*/ 9 h 202"/>
                <a:gd name="T16" fmla="*/ 4 w 113"/>
                <a:gd name="T17" fmla="*/ 18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" h="202">
                  <a:moveTo>
                    <a:pt x="4" y="181"/>
                  </a:moveTo>
                  <a:cubicBezTo>
                    <a:pt x="0" y="188"/>
                    <a:pt x="3" y="196"/>
                    <a:pt x="10" y="199"/>
                  </a:cubicBezTo>
                  <a:cubicBezTo>
                    <a:pt x="10" y="199"/>
                    <a:pt x="10" y="199"/>
                    <a:pt x="10" y="199"/>
                  </a:cubicBezTo>
                  <a:cubicBezTo>
                    <a:pt x="16" y="202"/>
                    <a:pt x="24" y="199"/>
                    <a:pt x="27" y="193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3" y="14"/>
                    <a:pt x="110" y="6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7" y="0"/>
                    <a:pt x="89" y="3"/>
                    <a:pt x="86" y="9"/>
                  </a:cubicBezTo>
                  <a:lnTo>
                    <a:pt x="4" y="181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8663" y="4135438"/>
              <a:ext cx="28575" cy="49212"/>
            </a:xfrm>
            <a:custGeom>
              <a:avLst/>
              <a:gdLst>
                <a:gd name="T0" fmla="*/ 3 w 81"/>
                <a:gd name="T1" fmla="*/ 116 h 137"/>
                <a:gd name="T2" fmla="*/ 9 w 81"/>
                <a:gd name="T3" fmla="*/ 134 h 137"/>
                <a:gd name="T4" fmla="*/ 9 w 81"/>
                <a:gd name="T5" fmla="*/ 134 h 137"/>
                <a:gd name="T6" fmla="*/ 26 w 81"/>
                <a:gd name="T7" fmla="*/ 128 h 137"/>
                <a:gd name="T8" fmla="*/ 78 w 81"/>
                <a:gd name="T9" fmla="*/ 21 h 137"/>
                <a:gd name="T10" fmla="*/ 71 w 81"/>
                <a:gd name="T11" fmla="*/ 4 h 137"/>
                <a:gd name="T12" fmla="*/ 71 w 81"/>
                <a:gd name="T13" fmla="*/ 4 h 137"/>
                <a:gd name="T14" fmla="*/ 54 w 81"/>
                <a:gd name="T15" fmla="*/ 10 h 137"/>
                <a:gd name="T16" fmla="*/ 3 w 81"/>
                <a:gd name="T17" fmla="*/ 11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37">
                  <a:moveTo>
                    <a:pt x="3" y="116"/>
                  </a:moveTo>
                  <a:cubicBezTo>
                    <a:pt x="0" y="123"/>
                    <a:pt x="3" y="130"/>
                    <a:pt x="9" y="134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16" y="137"/>
                    <a:pt x="23" y="134"/>
                    <a:pt x="26" y="128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1" y="14"/>
                    <a:pt x="78" y="7"/>
                    <a:pt x="71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5" y="0"/>
                    <a:pt x="57" y="3"/>
                    <a:pt x="54" y="10"/>
                  </a:cubicBezTo>
                  <a:lnTo>
                    <a:pt x="3" y="116"/>
                  </a:ln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9125" y="4257675"/>
              <a:ext cx="14288" cy="52387"/>
            </a:xfrm>
            <a:custGeom>
              <a:avLst/>
              <a:gdLst>
                <a:gd name="T0" fmla="*/ 13 w 40"/>
                <a:gd name="T1" fmla="*/ 133 h 145"/>
                <a:gd name="T2" fmla="*/ 27 w 40"/>
                <a:gd name="T3" fmla="*/ 145 h 145"/>
                <a:gd name="T4" fmla="*/ 27 w 40"/>
                <a:gd name="T5" fmla="*/ 145 h 145"/>
                <a:gd name="T6" fmla="*/ 39 w 40"/>
                <a:gd name="T7" fmla="*/ 130 h 145"/>
                <a:gd name="T8" fmla="*/ 26 w 40"/>
                <a:gd name="T9" fmla="*/ 13 h 145"/>
                <a:gd name="T10" fmla="*/ 12 w 40"/>
                <a:gd name="T11" fmla="*/ 1 h 145"/>
                <a:gd name="T12" fmla="*/ 12 w 40"/>
                <a:gd name="T13" fmla="*/ 1 h 145"/>
                <a:gd name="T14" fmla="*/ 0 w 40"/>
                <a:gd name="T15" fmla="*/ 16 h 145"/>
                <a:gd name="T16" fmla="*/ 13 w 40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45">
                  <a:moveTo>
                    <a:pt x="13" y="133"/>
                  </a:moveTo>
                  <a:cubicBezTo>
                    <a:pt x="14" y="140"/>
                    <a:pt x="20" y="145"/>
                    <a:pt x="27" y="145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34" y="144"/>
                    <a:pt x="40" y="137"/>
                    <a:pt x="39" y="130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6"/>
                    <a:pt x="19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2"/>
                    <a:pt x="0" y="8"/>
                    <a:pt x="0" y="16"/>
                  </a:cubicBezTo>
                  <a:lnTo>
                    <a:pt x="13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83413" y="4386263"/>
              <a:ext cx="14288" cy="52387"/>
            </a:xfrm>
            <a:custGeom>
              <a:avLst/>
              <a:gdLst>
                <a:gd name="T0" fmla="*/ 14 w 40"/>
                <a:gd name="T1" fmla="*/ 133 h 145"/>
                <a:gd name="T2" fmla="*/ 28 w 40"/>
                <a:gd name="T3" fmla="*/ 144 h 145"/>
                <a:gd name="T4" fmla="*/ 28 w 40"/>
                <a:gd name="T5" fmla="*/ 144 h 145"/>
                <a:gd name="T6" fmla="*/ 39 w 40"/>
                <a:gd name="T7" fmla="*/ 130 h 145"/>
                <a:gd name="T8" fmla="*/ 27 w 40"/>
                <a:gd name="T9" fmla="*/ 12 h 145"/>
                <a:gd name="T10" fmla="*/ 12 w 40"/>
                <a:gd name="T11" fmla="*/ 1 h 145"/>
                <a:gd name="T12" fmla="*/ 12 w 40"/>
                <a:gd name="T13" fmla="*/ 1 h 145"/>
                <a:gd name="T14" fmla="*/ 1 w 40"/>
                <a:gd name="T15" fmla="*/ 15 h 145"/>
                <a:gd name="T16" fmla="*/ 14 w 40"/>
                <a:gd name="T17" fmla="*/ 13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45">
                  <a:moveTo>
                    <a:pt x="14" y="133"/>
                  </a:moveTo>
                  <a:cubicBezTo>
                    <a:pt x="14" y="140"/>
                    <a:pt x="21" y="145"/>
                    <a:pt x="28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35" y="143"/>
                    <a:pt x="40" y="137"/>
                    <a:pt x="39" y="13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6" y="5"/>
                    <a:pt x="19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1"/>
                    <a:pt x="0" y="8"/>
                    <a:pt x="1" y="15"/>
                  </a:cubicBezTo>
                  <a:lnTo>
                    <a:pt x="14" y="133"/>
                  </a:lnTo>
                  <a:close/>
                </a:path>
              </a:pathLst>
            </a:custGeom>
            <a:solidFill>
              <a:srgbClr val="F4C9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6963" y="1920876"/>
              <a:ext cx="160338" cy="331787"/>
            </a:xfrm>
            <a:custGeom>
              <a:avLst/>
              <a:gdLst>
                <a:gd name="T0" fmla="*/ 428 w 444"/>
                <a:gd name="T1" fmla="*/ 768 h 910"/>
                <a:gd name="T2" fmla="*/ 363 w 444"/>
                <a:gd name="T3" fmla="*/ 894 h 910"/>
                <a:gd name="T4" fmla="*/ 363 w 444"/>
                <a:gd name="T5" fmla="*/ 894 h 910"/>
                <a:gd name="T6" fmla="*/ 238 w 444"/>
                <a:gd name="T7" fmla="*/ 829 h 910"/>
                <a:gd name="T8" fmla="*/ 17 w 444"/>
                <a:gd name="T9" fmla="*/ 142 h 910"/>
                <a:gd name="T10" fmla="*/ 82 w 444"/>
                <a:gd name="T11" fmla="*/ 17 h 910"/>
                <a:gd name="T12" fmla="*/ 82 w 444"/>
                <a:gd name="T13" fmla="*/ 17 h 910"/>
                <a:gd name="T14" fmla="*/ 207 w 444"/>
                <a:gd name="T15" fmla="*/ 81 h 910"/>
                <a:gd name="T16" fmla="*/ 428 w 444"/>
                <a:gd name="T17" fmla="*/ 76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910">
                  <a:moveTo>
                    <a:pt x="428" y="768"/>
                  </a:moveTo>
                  <a:cubicBezTo>
                    <a:pt x="444" y="821"/>
                    <a:pt x="416" y="877"/>
                    <a:pt x="363" y="894"/>
                  </a:cubicBezTo>
                  <a:cubicBezTo>
                    <a:pt x="363" y="894"/>
                    <a:pt x="363" y="894"/>
                    <a:pt x="363" y="894"/>
                  </a:cubicBezTo>
                  <a:cubicBezTo>
                    <a:pt x="311" y="910"/>
                    <a:pt x="255" y="882"/>
                    <a:pt x="238" y="829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0" y="90"/>
                    <a:pt x="29" y="34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134" y="0"/>
                    <a:pt x="190" y="29"/>
                    <a:pt x="207" y="81"/>
                  </a:cubicBezTo>
                  <a:lnTo>
                    <a:pt x="428" y="76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823075" y="1939925"/>
              <a:ext cx="182563" cy="325437"/>
            </a:xfrm>
            <a:custGeom>
              <a:avLst/>
              <a:gdLst>
                <a:gd name="T0" fmla="*/ 205 w 499"/>
                <a:gd name="T1" fmla="*/ 818 h 893"/>
                <a:gd name="T2" fmla="*/ 75 w 499"/>
                <a:gd name="T3" fmla="*/ 873 h 893"/>
                <a:gd name="T4" fmla="*/ 75 w 499"/>
                <a:gd name="T5" fmla="*/ 873 h 893"/>
                <a:gd name="T6" fmla="*/ 21 w 499"/>
                <a:gd name="T7" fmla="*/ 743 h 893"/>
                <a:gd name="T8" fmla="*/ 293 w 499"/>
                <a:gd name="T9" fmla="*/ 75 h 893"/>
                <a:gd name="T10" fmla="*/ 423 w 499"/>
                <a:gd name="T11" fmla="*/ 20 h 893"/>
                <a:gd name="T12" fmla="*/ 423 w 499"/>
                <a:gd name="T13" fmla="*/ 20 h 893"/>
                <a:gd name="T14" fmla="*/ 478 w 499"/>
                <a:gd name="T15" fmla="*/ 150 h 893"/>
                <a:gd name="T16" fmla="*/ 205 w 499"/>
                <a:gd name="T17" fmla="*/ 818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9" h="893">
                  <a:moveTo>
                    <a:pt x="205" y="818"/>
                  </a:moveTo>
                  <a:cubicBezTo>
                    <a:pt x="184" y="869"/>
                    <a:pt x="126" y="893"/>
                    <a:pt x="75" y="873"/>
                  </a:cubicBezTo>
                  <a:cubicBezTo>
                    <a:pt x="75" y="873"/>
                    <a:pt x="75" y="873"/>
                    <a:pt x="75" y="873"/>
                  </a:cubicBezTo>
                  <a:cubicBezTo>
                    <a:pt x="24" y="852"/>
                    <a:pt x="0" y="794"/>
                    <a:pt x="21" y="743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314" y="24"/>
                    <a:pt x="372" y="0"/>
                    <a:pt x="423" y="20"/>
                  </a:cubicBezTo>
                  <a:cubicBezTo>
                    <a:pt x="423" y="20"/>
                    <a:pt x="423" y="20"/>
                    <a:pt x="423" y="20"/>
                  </a:cubicBezTo>
                  <a:cubicBezTo>
                    <a:pt x="474" y="41"/>
                    <a:pt x="499" y="99"/>
                    <a:pt x="478" y="150"/>
                  </a:cubicBezTo>
                  <a:lnTo>
                    <a:pt x="205" y="81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308850" y="2416175"/>
              <a:ext cx="317500" cy="200025"/>
            </a:xfrm>
            <a:custGeom>
              <a:avLst/>
              <a:gdLst>
                <a:gd name="T0" fmla="*/ 159 w 871"/>
                <a:gd name="T1" fmla="*/ 528 h 553"/>
                <a:gd name="T2" fmla="*/ 25 w 871"/>
                <a:gd name="T3" fmla="*/ 484 h 553"/>
                <a:gd name="T4" fmla="*/ 25 w 871"/>
                <a:gd name="T5" fmla="*/ 484 h 553"/>
                <a:gd name="T6" fmla="*/ 69 w 871"/>
                <a:gd name="T7" fmla="*/ 350 h 553"/>
                <a:gd name="T8" fmla="*/ 713 w 871"/>
                <a:gd name="T9" fmla="*/ 25 h 553"/>
                <a:gd name="T10" fmla="*/ 847 w 871"/>
                <a:gd name="T11" fmla="*/ 69 h 553"/>
                <a:gd name="T12" fmla="*/ 847 w 871"/>
                <a:gd name="T13" fmla="*/ 69 h 553"/>
                <a:gd name="T14" fmla="*/ 803 w 871"/>
                <a:gd name="T15" fmla="*/ 203 h 553"/>
                <a:gd name="T16" fmla="*/ 159 w 871"/>
                <a:gd name="T17" fmla="*/ 52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1" h="553">
                  <a:moveTo>
                    <a:pt x="159" y="528"/>
                  </a:moveTo>
                  <a:cubicBezTo>
                    <a:pt x="110" y="553"/>
                    <a:pt x="50" y="533"/>
                    <a:pt x="25" y="484"/>
                  </a:cubicBezTo>
                  <a:cubicBezTo>
                    <a:pt x="25" y="484"/>
                    <a:pt x="25" y="484"/>
                    <a:pt x="25" y="484"/>
                  </a:cubicBezTo>
                  <a:cubicBezTo>
                    <a:pt x="0" y="435"/>
                    <a:pt x="20" y="375"/>
                    <a:pt x="69" y="350"/>
                  </a:cubicBezTo>
                  <a:cubicBezTo>
                    <a:pt x="713" y="25"/>
                    <a:pt x="713" y="25"/>
                    <a:pt x="713" y="25"/>
                  </a:cubicBezTo>
                  <a:cubicBezTo>
                    <a:pt x="762" y="0"/>
                    <a:pt x="822" y="20"/>
                    <a:pt x="847" y="69"/>
                  </a:cubicBezTo>
                  <a:cubicBezTo>
                    <a:pt x="847" y="69"/>
                    <a:pt x="847" y="69"/>
                    <a:pt x="847" y="69"/>
                  </a:cubicBezTo>
                  <a:cubicBezTo>
                    <a:pt x="871" y="118"/>
                    <a:pt x="852" y="178"/>
                    <a:pt x="803" y="203"/>
                  </a:cubicBezTo>
                  <a:lnTo>
                    <a:pt x="159" y="52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42163" y="3730625"/>
              <a:ext cx="238125" cy="292100"/>
            </a:xfrm>
            <a:custGeom>
              <a:avLst/>
              <a:gdLst>
                <a:gd name="T0" fmla="*/ 33 w 658"/>
                <a:gd name="T1" fmla="*/ 172 h 803"/>
                <a:gd name="T2" fmla="*/ 53 w 658"/>
                <a:gd name="T3" fmla="*/ 33 h 803"/>
                <a:gd name="T4" fmla="*/ 53 w 658"/>
                <a:gd name="T5" fmla="*/ 33 h 803"/>
                <a:gd name="T6" fmla="*/ 193 w 658"/>
                <a:gd name="T7" fmla="*/ 53 h 803"/>
                <a:gd name="T8" fmla="*/ 625 w 658"/>
                <a:gd name="T9" fmla="*/ 630 h 803"/>
                <a:gd name="T10" fmla="*/ 605 w 658"/>
                <a:gd name="T11" fmla="*/ 770 h 803"/>
                <a:gd name="T12" fmla="*/ 605 w 658"/>
                <a:gd name="T13" fmla="*/ 770 h 803"/>
                <a:gd name="T14" fmla="*/ 465 w 658"/>
                <a:gd name="T15" fmla="*/ 749 h 803"/>
                <a:gd name="T16" fmla="*/ 33 w 658"/>
                <a:gd name="T17" fmla="*/ 172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803">
                  <a:moveTo>
                    <a:pt x="33" y="172"/>
                  </a:moveTo>
                  <a:cubicBezTo>
                    <a:pt x="0" y="128"/>
                    <a:pt x="9" y="65"/>
                    <a:pt x="53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97" y="0"/>
                    <a:pt x="160" y="9"/>
                    <a:pt x="193" y="53"/>
                  </a:cubicBezTo>
                  <a:cubicBezTo>
                    <a:pt x="625" y="630"/>
                    <a:pt x="625" y="630"/>
                    <a:pt x="625" y="630"/>
                  </a:cubicBezTo>
                  <a:cubicBezTo>
                    <a:pt x="658" y="674"/>
                    <a:pt x="649" y="737"/>
                    <a:pt x="605" y="770"/>
                  </a:cubicBezTo>
                  <a:cubicBezTo>
                    <a:pt x="605" y="770"/>
                    <a:pt x="605" y="770"/>
                    <a:pt x="605" y="770"/>
                  </a:cubicBezTo>
                  <a:cubicBezTo>
                    <a:pt x="561" y="803"/>
                    <a:pt x="498" y="794"/>
                    <a:pt x="465" y="749"/>
                  </a:cubicBezTo>
                  <a:lnTo>
                    <a:pt x="33" y="1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41988" y="3730625"/>
              <a:ext cx="239713" cy="292100"/>
            </a:xfrm>
            <a:custGeom>
              <a:avLst/>
              <a:gdLst>
                <a:gd name="T0" fmla="*/ 625 w 658"/>
                <a:gd name="T1" fmla="*/ 172 h 803"/>
                <a:gd name="T2" fmla="*/ 605 w 658"/>
                <a:gd name="T3" fmla="*/ 33 h 803"/>
                <a:gd name="T4" fmla="*/ 605 w 658"/>
                <a:gd name="T5" fmla="*/ 33 h 803"/>
                <a:gd name="T6" fmla="*/ 466 w 658"/>
                <a:gd name="T7" fmla="*/ 53 h 803"/>
                <a:gd name="T8" fmla="*/ 33 w 658"/>
                <a:gd name="T9" fmla="*/ 630 h 803"/>
                <a:gd name="T10" fmla="*/ 54 w 658"/>
                <a:gd name="T11" fmla="*/ 770 h 803"/>
                <a:gd name="T12" fmla="*/ 54 w 658"/>
                <a:gd name="T13" fmla="*/ 770 h 803"/>
                <a:gd name="T14" fmla="*/ 193 w 658"/>
                <a:gd name="T15" fmla="*/ 749 h 803"/>
                <a:gd name="T16" fmla="*/ 625 w 658"/>
                <a:gd name="T17" fmla="*/ 172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8" h="803">
                  <a:moveTo>
                    <a:pt x="625" y="172"/>
                  </a:moveTo>
                  <a:cubicBezTo>
                    <a:pt x="658" y="128"/>
                    <a:pt x="649" y="65"/>
                    <a:pt x="605" y="33"/>
                  </a:cubicBezTo>
                  <a:cubicBezTo>
                    <a:pt x="605" y="33"/>
                    <a:pt x="605" y="33"/>
                    <a:pt x="605" y="33"/>
                  </a:cubicBezTo>
                  <a:cubicBezTo>
                    <a:pt x="561" y="0"/>
                    <a:pt x="499" y="9"/>
                    <a:pt x="466" y="53"/>
                  </a:cubicBezTo>
                  <a:cubicBezTo>
                    <a:pt x="33" y="630"/>
                    <a:pt x="33" y="630"/>
                    <a:pt x="33" y="630"/>
                  </a:cubicBezTo>
                  <a:cubicBezTo>
                    <a:pt x="0" y="674"/>
                    <a:pt x="9" y="737"/>
                    <a:pt x="54" y="770"/>
                  </a:cubicBezTo>
                  <a:cubicBezTo>
                    <a:pt x="54" y="770"/>
                    <a:pt x="54" y="770"/>
                    <a:pt x="54" y="770"/>
                  </a:cubicBezTo>
                  <a:cubicBezTo>
                    <a:pt x="98" y="803"/>
                    <a:pt x="160" y="794"/>
                    <a:pt x="193" y="749"/>
                  </a:cubicBezTo>
                  <a:lnTo>
                    <a:pt x="625" y="17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1325" y="2393950"/>
              <a:ext cx="304800" cy="222250"/>
            </a:xfrm>
            <a:custGeom>
              <a:avLst/>
              <a:gdLst>
                <a:gd name="T0" fmla="*/ 777 w 838"/>
                <a:gd name="T1" fmla="*/ 414 h 612"/>
                <a:gd name="T2" fmla="*/ 809 w 838"/>
                <a:gd name="T3" fmla="*/ 551 h 612"/>
                <a:gd name="T4" fmla="*/ 809 w 838"/>
                <a:gd name="T5" fmla="*/ 551 h 612"/>
                <a:gd name="T6" fmla="*/ 671 w 838"/>
                <a:gd name="T7" fmla="*/ 583 h 612"/>
                <a:gd name="T8" fmla="*/ 61 w 838"/>
                <a:gd name="T9" fmla="*/ 198 h 612"/>
                <a:gd name="T10" fmla="*/ 30 w 838"/>
                <a:gd name="T11" fmla="*/ 61 h 612"/>
                <a:gd name="T12" fmla="*/ 30 w 838"/>
                <a:gd name="T13" fmla="*/ 61 h 612"/>
                <a:gd name="T14" fmla="*/ 167 w 838"/>
                <a:gd name="T15" fmla="*/ 30 h 612"/>
                <a:gd name="T16" fmla="*/ 777 w 838"/>
                <a:gd name="T17" fmla="*/ 414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8" h="612">
                  <a:moveTo>
                    <a:pt x="777" y="414"/>
                  </a:moveTo>
                  <a:cubicBezTo>
                    <a:pt x="824" y="443"/>
                    <a:pt x="838" y="505"/>
                    <a:pt x="809" y="551"/>
                  </a:cubicBezTo>
                  <a:cubicBezTo>
                    <a:pt x="809" y="551"/>
                    <a:pt x="809" y="551"/>
                    <a:pt x="809" y="551"/>
                  </a:cubicBezTo>
                  <a:cubicBezTo>
                    <a:pt x="779" y="598"/>
                    <a:pt x="718" y="612"/>
                    <a:pt x="671" y="583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14" y="169"/>
                    <a:pt x="0" y="107"/>
                    <a:pt x="30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59" y="14"/>
                    <a:pt x="120" y="0"/>
                    <a:pt x="167" y="30"/>
                  </a:cubicBezTo>
                  <a:lnTo>
                    <a:pt x="777" y="414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07013" y="3086100"/>
              <a:ext cx="336550" cy="112712"/>
            </a:xfrm>
            <a:custGeom>
              <a:avLst/>
              <a:gdLst>
                <a:gd name="T0" fmla="*/ 808 w 927"/>
                <a:gd name="T1" fmla="*/ 7 h 310"/>
                <a:gd name="T2" fmla="*/ 920 w 927"/>
                <a:gd name="T3" fmla="*/ 92 h 310"/>
                <a:gd name="T4" fmla="*/ 920 w 927"/>
                <a:gd name="T5" fmla="*/ 92 h 310"/>
                <a:gd name="T6" fmla="*/ 835 w 927"/>
                <a:gd name="T7" fmla="*/ 205 h 310"/>
                <a:gd name="T8" fmla="*/ 120 w 927"/>
                <a:gd name="T9" fmla="*/ 303 h 310"/>
                <a:gd name="T10" fmla="*/ 8 w 927"/>
                <a:gd name="T11" fmla="*/ 218 h 310"/>
                <a:gd name="T12" fmla="*/ 8 w 927"/>
                <a:gd name="T13" fmla="*/ 218 h 310"/>
                <a:gd name="T14" fmla="*/ 93 w 927"/>
                <a:gd name="T15" fmla="*/ 105 h 310"/>
                <a:gd name="T16" fmla="*/ 808 w 927"/>
                <a:gd name="T17" fmla="*/ 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7" h="310">
                  <a:moveTo>
                    <a:pt x="808" y="7"/>
                  </a:moveTo>
                  <a:cubicBezTo>
                    <a:pt x="862" y="0"/>
                    <a:pt x="912" y="38"/>
                    <a:pt x="920" y="92"/>
                  </a:cubicBezTo>
                  <a:cubicBezTo>
                    <a:pt x="920" y="92"/>
                    <a:pt x="920" y="92"/>
                    <a:pt x="920" y="92"/>
                  </a:cubicBezTo>
                  <a:cubicBezTo>
                    <a:pt x="927" y="147"/>
                    <a:pt x="889" y="197"/>
                    <a:pt x="835" y="205"/>
                  </a:cubicBezTo>
                  <a:cubicBezTo>
                    <a:pt x="120" y="303"/>
                    <a:pt x="120" y="303"/>
                    <a:pt x="120" y="303"/>
                  </a:cubicBezTo>
                  <a:cubicBezTo>
                    <a:pt x="66" y="310"/>
                    <a:pt x="15" y="272"/>
                    <a:pt x="8" y="218"/>
                  </a:cubicBezTo>
                  <a:cubicBezTo>
                    <a:pt x="8" y="218"/>
                    <a:pt x="8" y="218"/>
                    <a:pt x="8" y="218"/>
                  </a:cubicBezTo>
                  <a:cubicBezTo>
                    <a:pt x="0" y="163"/>
                    <a:pt x="38" y="113"/>
                    <a:pt x="93" y="105"/>
                  </a:cubicBezTo>
                  <a:lnTo>
                    <a:pt x="808" y="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88238" y="3086100"/>
              <a:ext cx="336550" cy="112712"/>
            </a:xfrm>
            <a:custGeom>
              <a:avLst/>
              <a:gdLst>
                <a:gd name="T0" fmla="*/ 119 w 927"/>
                <a:gd name="T1" fmla="*/ 7 h 310"/>
                <a:gd name="T2" fmla="*/ 7 w 927"/>
                <a:gd name="T3" fmla="*/ 92 h 310"/>
                <a:gd name="T4" fmla="*/ 7 w 927"/>
                <a:gd name="T5" fmla="*/ 92 h 310"/>
                <a:gd name="T6" fmla="*/ 92 w 927"/>
                <a:gd name="T7" fmla="*/ 205 h 310"/>
                <a:gd name="T8" fmla="*/ 807 w 927"/>
                <a:gd name="T9" fmla="*/ 303 h 310"/>
                <a:gd name="T10" fmla="*/ 919 w 927"/>
                <a:gd name="T11" fmla="*/ 218 h 310"/>
                <a:gd name="T12" fmla="*/ 919 w 927"/>
                <a:gd name="T13" fmla="*/ 218 h 310"/>
                <a:gd name="T14" fmla="*/ 834 w 927"/>
                <a:gd name="T15" fmla="*/ 105 h 310"/>
                <a:gd name="T16" fmla="*/ 119 w 927"/>
                <a:gd name="T17" fmla="*/ 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7" h="310">
                  <a:moveTo>
                    <a:pt x="119" y="7"/>
                  </a:moveTo>
                  <a:cubicBezTo>
                    <a:pt x="65" y="0"/>
                    <a:pt x="15" y="38"/>
                    <a:pt x="7" y="92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0" y="147"/>
                    <a:pt x="38" y="197"/>
                    <a:pt x="92" y="205"/>
                  </a:cubicBezTo>
                  <a:cubicBezTo>
                    <a:pt x="807" y="303"/>
                    <a:pt x="807" y="303"/>
                    <a:pt x="807" y="303"/>
                  </a:cubicBezTo>
                  <a:cubicBezTo>
                    <a:pt x="861" y="310"/>
                    <a:pt x="912" y="272"/>
                    <a:pt x="919" y="218"/>
                  </a:cubicBezTo>
                  <a:cubicBezTo>
                    <a:pt x="919" y="218"/>
                    <a:pt x="919" y="218"/>
                    <a:pt x="919" y="218"/>
                  </a:cubicBezTo>
                  <a:cubicBezTo>
                    <a:pt x="927" y="163"/>
                    <a:pt x="888" y="113"/>
                    <a:pt x="834" y="105"/>
                  </a:cubicBezTo>
                  <a:lnTo>
                    <a:pt x="119" y="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6724" y="4257642"/>
              <a:ext cx="611826" cy="828105"/>
            </a:xfrm>
            <a:custGeom>
              <a:avLst/>
              <a:gdLst>
                <a:gd name="connsiteX0" fmla="*/ 593295 w 611826"/>
                <a:gd name="connsiteY0" fmla="*/ 0 h 828105"/>
                <a:gd name="connsiteX1" fmla="*/ 611826 w 611826"/>
                <a:gd name="connsiteY1" fmla="*/ 103995 h 828105"/>
                <a:gd name="connsiteX2" fmla="*/ 401079 w 611826"/>
                <a:gd name="connsiteY2" fmla="*/ 189445 h 828105"/>
                <a:gd name="connsiteX3" fmla="*/ 502819 w 611826"/>
                <a:gd name="connsiteY3" fmla="*/ 396343 h 828105"/>
                <a:gd name="connsiteX4" fmla="*/ 450495 w 611826"/>
                <a:gd name="connsiteY4" fmla="*/ 562152 h 828105"/>
                <a:gd name="connsiteX5" fmla="*/ 300792 w 611826"/>
                <a:gd name="connsiteY5" fmla="*/ 734870 h 828105"/>
                <a:gd name="connsiteX6" fmla="*/ 287719 w 611826"/>
                <a:gd name="connsiteY6" fmla="*/ 814565 h 828105"/>
                <a:gd name="connsiteX7" fmla="*/ 285498 w 611826"/>
                <a:gd name="connsiteY7" fmla="*/ 828105 h 828105"/>
                <a:gd name="connsiteX8" fmla="*/ 126267 w 611826"/>
                <a:gd name="connsiteY8" fmla="*/ 751399 h 828105"/>
                <a:gd name="connsiteX9" fmla="*/ 0 w 611826"/>
                <a:gd name="connsiteY9" fmla="*/ 674690 h 828105"/>
                <a:gd name="connsiteX10" fmla="*/ 51351 w 611826"/>
                <a:gd name="connsiteY10" fmla="*/ 568177 h 828105"/>
                <a:gd name="connsiteX11" fmla="*/ 278990 w 611826"/>
                <a:gd name="connsiteY11" fmla="*/ 95995 h 828105"/>
                <a:gd name="connsiteX12" fmla="*/ 593295 w 611826"/>
                <a:gd name="connsiteY12" fmla="*/ 0 h 82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1826" h="828105">
                  <a:moveTo>
                    <a:pt x="593295" y="0"/>
                  </a:moveTo>
                  <a:cubicBezTo>
                    <a:pt x="611826" y="103995"/>
                    <a:pt x="611826" y="103995"/>
                    <a:pt x="611826" y="103995"/>
                  </a:cubicBezTo>
                  <a:cubicBezTo>
                    <a:pt x="401079" y="189445"/>
                    <a:pt x="401079" y="189445"/>
                    <a:pt x="401079" y="189445"/>
                  </a:cubicBezTo>
                  <a:cubicBezTo>
                    <a:pt x="502819" y="396343"/>
                    <a:pt x="502819" y="396343"/>
                    <a:pt x="502819" y="396343"/>
                  </a:cubicBezTo>
                  <a:cubicBezTo>
                    <a:pt x="502819" y="396343"/>
                    <a:pt x="503545" y="453431"/>
                    <a:pt x="450495" y="562152"/>
                  </a:cubicBezTo>
                  <a:cubicBezTo>
                    <a:pt x="368013" y="731962"/>
                    <a:pt x="300792" y="734870"/>
                    <a:pt x="300792" y="734870"/>
                  </a:cubicBezTo>
                  <a:cubicBezTo>
                    <a:pt x="295841" y="765051"/>
                    <a:pt x="291509" y="791458"/>
                    <a:pt x="287719" y="814565"/>
                  </a:cubicBezTo>
                  <a:lnTo>
                    <a:pt x="285498" y="828105"/>
                  </a:lnTo>
                  <a:lnTo>
                    <a:pt x="126267" y="751399"/>
                  </a:lnTo>
                  <a:lnTo>
                    <a:pt x="0" y="674690"/>
                  </a:lnTo>
                  <a:lnTo>
                    <a:pt x="51351" y="568177"/>
                  </a:lnTo>
                  <a:cubicBezTo>
                    <a:pt x="278990" y="95995"/>
                    <a:pt x="278990" y="95995"/>
                    <a:pt x="278990" y="95995"/>
                  </a:cubicBezTo>
                  <a:cubicBezTo>
                    <a:pt x="593295" y="0"/>
                    <a:pt x="593295" y="0"/>
                    <a:pt x="593295" y="0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963310" y="4237145"/>
              <a:ext cx="616471" cy="823349"/>
            </a:xfrm>
            <a:custGeom>
              <a:avLst/>
              <a:gdLst>
                <a:gd name="connsiteX0" fmla="*/ 18536 w 616471"/>
                <a:gd name="connsiteY0" fmla="*/ 0 h 823349"/>
                <a:gd name="connsiteX1" fmla="*/ 332557 w 616471"/>
                <a:gd name="connsiteY1" fmla="*/ 95993 h 823349"/>
                <a:gd name="connsiteX2" fmla="*/ 612806 w 616471"/>
                <a:gd name="connsiteY2" fmla="*/ 662341 h 823349"/>
                <a:gd name="connsiteX3" fmla="*/ 616471 w 616471"/>
                <a:gd name="connsiteY3" fmla="*/ 669746 h 823349"/>
                <a:gd name="connsiteX4" fmla="*/ 482066 w 616471"/>
                <a:gd name="connsiteY4" fmla="*/ 751399 h 823349"/>
                <a:gd name="connsiteX5" fmla="*/ 332708 w 616471"/>
                <a:gd name="connsiteY5" fmla="*/ 823349 h 823349"/>
                <a:gd name="connsiteX6" fmla="*/ 327666 w 616471"/>
                <a:gd name="connsiteY6" fmla="*/ 803028 h 823349"/>
                <a:gd name="connsiteX7" fmla="*/ 310750 w 616471"/>
                <a:gd name="connsiteY7" fmla="*/ 734857 h 823349"/>
                <a:gd name="connsiteX8" fmla="*/ 161009 w 616471"/>
                <a:gd name="connsiteY8" fmla="*/ 562142 h 823349"/>
                <a:gd name="connsiteX9" fmla="*/ 108672 w 616471"/>
                <a:gd name="connsiteY9" fmla="*/ 396335 h 823349"/>
                <a:gd name="connsiteX10" fmla="*/ 210438 w 616471"/>
                <a:gd name="connsiteY10" fmla="*/ 189441 h 823349"/>
                <a:gd name="connsiteX11" fmla="*/ 0 w 616471"/>
                <a:gd name="connsiteY11" fmla="*/ 103993 h 823349"/>
                <a:gd name="connsiteX12" fmla="*/ 18536 w 616471"/>
                <a:gd name="connsiteY12" fmla="*/ 0 h 823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6471" h="823349">
                  <a:moveTo>
                    <a:pt x="18536" y="0"/>
                  </a:moveTo>
                  <a:cubicBezTo>
                    <a:pt x="18536" y="0"/>
                    <a:pt x="18536" y="0"/>
                    <a:pt x="332557" y="95993"/>
                  </a:cubicBezTo>
                  <a:cubicBezTo>
                    <a:pt x="332557" y="95993"/>
                    <a:pt x="332557" y="95993"/>
                    <a:pt x="612806" y="662341"/>
                  </a:cubicBezTo>
                  <a:lnTo>
                    <a:pt x="616471" y="669746"/>
                  </a:lnTo>
                  <a:lnTo>
                    <a:pt x="482066" y="751399"/>
                  </a:lnTo>
                  <a:lnTo>
                    <a:pt x="332708" y="823349"/>
                  </a:lnTo>
                  <a:lnTo>
                    <a:pt x="327666" y="803028"/>
                  </a:lnTo>
                  <a:cubicBezTo>
                    <a:pt x="322761" y="783262"/>
                    <a:pt x="317156" y="760673"/>
                    <a:pt x="310750" y="734857"/>
                  </a:cubicBezTo>
                  <a:cubicBezTo>
                    <a:pt x="310750" y="734857"/>
                    <a:pt x="243512" y="731948"/>
                    <a:pt x="161009" y="562142"/>
                  </a:cubicBezTo>
                  <a:cubicBezTo>
                    <a:pt x="107945" y="453422"/>
                    <a:pt x="108672" y="396335"/>
                    <a:pt x="108672" y="396335"/>
                  </a:cubicBezTo>
                  <a:cubicBezTo>
                    <a:pt x="108672" y="396335"/>
                    <a:pt x="108672" y="396335"/>
                    <a:pt x="210438" y="189441"/>
                  </a:cubicBezTo>
                  <a:cubicBezTo>
                    <a:pt x="210438" y="189441"/>
                    <a:pt x="210438" y="189441"/>
                    <a:pt x="0" y="103993"/>
                  </a:cubicBezTo>
                  <a:cubicBezTo>
                    <a:pt x="0" y="103993"/>
                    <a:pt x="0" y="103993"/>
                    <a:pt x="18536" y="0"/>
                  </a:cubicBezTo>
                  <a:close/>
                </a:path>
              </a:pathLst>
            </a:custGeom>
            <a:solidFill>
              <a:srgbClr val="EA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06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79" y="911300"/>
            <a:ext cx="4932091" cy="491989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03554" y="2693639"/>
            <a:ext cx="3015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703554" y="3524636"/>
            <a:ext cx="2784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97860" y="3620888"/>
            <a:ext cx="301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5F9D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经验总结反思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2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365160" y="1416677"/>
            <a:ext cx="9581880" cy="2620051"/>
            <a:chOff x="1275009" y="2356835"/>
            <a:chExt cx="9581880" cy="2620051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3670479" y="2570950"/>
              <a:ext cx="2395470" cy="2395470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6065949" y="2570950"/>
              <a:ext cx="2395470" cy="2395470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8461419" y="2581416"/>
              <a:ext cx="2395470" cy="2395470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1275009" y="2573363"/>
              <a:ext cx="2395470" cy="2395470"/>
            </a:xfrm>
            <a:prstGeom prst="diamond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/>
            <p:nvPr/>
          </p:nvSpPr>
          <p:spPr>
            <a:xfrm>
              <a:off x="1275009" y="2356835"/>
              <a:ext cx="2395470" cy="2395470"/>
            </a:xfrm>
            <a:prstGeom prst="diamond">
              <a:avLst/>
            </a:prstGeom>
            <a:solidFill>
              <a:srgbClr val="93D0A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670479" y="2356835"/>
              <a:ext cx="2395470" cy="2395470"/>
            </a:xfrm>
            <a:prstGeom prst="diamond">
              <a:avLst/>
            </a:prstGeom>
            <a:solidFill>
              <a:srgbClr val="93D0A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6065949" y="2356835"/>
              <a:ext cx="2395470" cy="2395470"/>
            </a:xfrm>
            <a:prstGeom prst="diamond">
              <a:avLst/>
            </a:prstGeom>
            <a:solidFill>
              <a:srgbClr val="93D0A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8461419" y="2356835"/>
              <a:ext cx="2395470" cy="2395470"/>
            </a:xfrm>
            <a:prstGeom prst="diamond">
              <a:avLst/>
            </a:prstGeom>
            <a:solidFill>
              <a:srgbClr val="93D0A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2150771" y="3039415"/>
              <a:ext cx="824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1893197" y="3679299"/>
              <a:ext cx="126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4443207" y="3039415"/>
              <a:ext cx="824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185633" y="3679299"/>
              <a:ext cx="126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6890194" y="3039415"/>
              <a:ext cx="824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6632620" y="3679299"/>
              <a:ext cx="126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9337176" y="3023342"/>
              <a:ext cx="824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9079602" y="3663226"/>
              <a:ext cx="12621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725761" y="4247600"/>
            <a:ext cx="1700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您的标题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1725761" y="4831748"/>
            <a:ext cx="8525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3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45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803621" y="1615838"/>
            <a:ext cx="2610678" cy="3291415"/>
          </a:xfrm>
          <a:prstGeom prst="roundRect">
            <a:avLst>
              <a:gd name="adj" fmla="val 580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4646212" y="1615838"/>
            <a:ext cx="2610678" cy="3975652"/>
          </a:xfrm>
          <a:prstGeom prst="roundRect">
            <a:avLst>
              <a:gd name="adj" fmla="val 791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7488803" y="1615838"/>
            <a:ext cx="2610678" cy="3291415"/>
          </a:xfrm>
          <a:prstGeom prst="roundRect">
            <a:avLst>
              <a:gd name="adj" fmla="val 5809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2168056" y="1960394"/>
            <a:ext cx="1789452" cy="1969770"/>
            <a:chOff x="2259496" y="1987826"/>
            <a:chExt cx="1789452" cy="1969770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259496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2307104" y="2387936"/>
              <a:ext cx="1741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4944795" y="1960394"/>
            <a:ext cx="1907087" cy="2431435"/>
            <a:chOff x="5036235" y="1987826"/>
            <a:chExt cx="1907087" cy="2431435"/>
          </a:xfrm>
        </p:grpSpPr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5102087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5036235" y="2387936"/>
              <a:ext cx="190708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7923220" y="1960394"/>
            <a:ext cx="1741844" cy="1969770"/>
            <a:chOff x="8014660" y="1987826"/>
            <a:chExt cx="1741844" cy="1969770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8014660" y="1987826"/>
              <a:ext cx="7818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8014660" y="2387936"/>
              <a:ext cx="17418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2558995" y="4125375"/>
            <a:ext cx="1099930" cy="1099930"/>
            <a:chOff x="2650435" y="4152807"/>
            <a:chExt cx="1099930" cy="1099930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>
              <a:off x="2650435" y="4152807"/>
              <a:ext cx="1099930" cy="1099930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1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0998" y="4429314"/>
              <a:ext cx="598804" cy="601055"/>
            </a:xfrm>
            <a:prstGeom prst="rect">
              <a:avLst/>
            </a:prstGeom>
          </p:spPr>
        </p:pic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5401586" y="4870623"/>
            <a:ext cx="1099930" cy="1099930"/>
            <a:chOff x="5493026" y="4898055"/>
            <a:chExt cx="1099930" cy="1099930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>
              <a:off x="5493026" y="4898055"/>
              <a:ext cx="1099930" cy="1099930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3427" y="5115969"/>
              <a:ext cx="658735" cy="658735"/>
            </a:xfrm>
            <a:prstGeom prst="rect">
              <a:avLst/>
            </a:prstGeom>
          </p:spPr>
        </p:pic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8244177" y="4125375"/>
            <a:ext cx="1099930" cy="1099930"/>
            <a:chOff x="8335617" y="4152807"/>
            <a:chExt cx="1099930" cy="1099930"/>
          </a:xfrm>
        </p:grpSpPr>
        <p:sp>
          <p:nvSpPr>
            <p:cNvPr id="23" name="出自【趣你的PPT】(微信:qunideppt)：最优质的PPT资源库"/>
            <p:cNvSpPr/>
            <p:nvPr/>
          </p:nvSpPr>
          <p:spPr>
            <a:xfrm>
              <a:off x="8335617" y="4152807"/>
              <a:ext cx="1099930" cy="1099930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269" y="4337057"/>
              <a:ext cx="782625" cy="785567"/>
            </a:xfrm>
            <a:prstGeom prst="rect">
              <a:avLst/>
            </a:prstGeom>
          </p:spPr>
        </p:pic>
      </p:grpSp>
      <p:sp>
        <p:nvSpPr>
          <p:cNvPr id="2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6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203418" y="1999130"/>
            <a:ext cx="4148512" cy="4033384"/>
            <a:chOff x="1017431" y="1226711"/>
            <a:chExt cx="4250029" cy="4250029"/>
          </a:xfrm>
        </p:grpSpPr>
        <p:grpSp>
          <p:nvGrpSpPr>
            <p:cNvPr id="5" name="组合 4"/>
            <p:cNvGrpSpPr/>
            <p:nvPr/>
          </p:nvGrpSpPr>
          <p:grpSpPr>
            <a:xfrm>
              <a:off x="1017431" y="1226711"/>
              <a:ext cx="4250029" cy="4250029"/>
              <a:chOff x="3296991" y="1378038"/>
              <a:chExt cx="3760631" cy="3760631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5177307" y="2318196"/>
                <a:ext cx="1880315" cy="1880315"/>
              </a:xfrm>
              <a:prstGeom prst="pie">
                <a:avLst>
                  <a:gd name="adj1" fmla="val 0"/>
                  <a:gd name="adj2" fmla="val 10799998"/>
                </a:avLst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/>
              <p:nvPr/>
            </p:nvSpPr>
            <p:spPr>
              <a:xfrm rot="5400000">
                <a:off x="4237150" y="3258354"/>
                <a:ext cx="1880315" cy="1880315"/>
              </a:xfrm>
              <a:prstGeom prst="pie">
                <a:avLst>
                  <a:gd name="adj1" fmla="val 0"/>
                  <a:gd name="adj2" fmla="val 10799998"/>
                </a:avLst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 rot="16200000">
                <a:off x="4237149" y="1378038"/>
                <a:ext cx="1880315" cy="1880315"/>
              </a:xfrm>
              <a:prstGeom prst="pie">
                <a:avLst>
                  <a:gd name="adj1" fmla="val 0"/>
                  <a:gd name="adj2" fmla="val 10799998"/>
                </a:avLst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 rot="10800000">
                <a:off x="3296991" y="2318195"/>
                <a:ext cx="1880315" cy="1880315"/>
              </a:xfrm>
              <a:prstGeom prst="pie">
                <a:avLst>
                  <a:gd name="adj1" fmla="val 0"/>
                  <a:gd name="adj2" fmla="val 10799998"/>
                </a:avLst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/>
              <p:nvPr/>
            </p:nvSpPr>
            <p:spPr>
              <a:xfrm>
                <a:off x="4997001" y="3078049"/>
                <a:ext cx="360609" cy="3606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7246" y="2611683"/>
              <a:ext cx="648041" cy="650477"/>
            </a:xfrm>
            <a:prstGeom prst="rect">
              <a:avLst/>
            </a:prstGeom>
          </p:spPr>
        </p:pic>
        <p:pic>
          <p:nvPicPr>
            <p:cNvPr id="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76900" y="4414231"/>
              <a:ext cx="561776" cy="561776"/>
            </a:xfrm>
            <a:prstGeom prst="rect">
              <a:avLst/>
            </a:prstGeom>
          </p:spPr>
        </p:pic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432" y="1675450"/>
              <a:ext cx="787774" cy="784824"/>
            </a:xfrm>
            <a:prstGeom prst="rect">
              <a:avLst/>
            </a:prstGeom>
          </p:spPr>
        </p:pic>
        <p:pic>
          <p:nvPicPr>
            <p:cNvPr id="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2717" y="3416058"/>
              <a:ext cx="834784" cy="834784"/>
            </a:xfrm>
            <a:prstGeom prst="rect">
              <a:avLst/>
            </a:prstGeom>
          </p:spPr>
        </p:pic>
      </p:grpSp>
      <p:grpSp>
        <p:nvGrpSpPr>
          <p:cNvPr id="15" name="Group 14出自【趣你的PPT】(微信:qunideppt)：最优质的PPT资源库出自【趣你的PPT】(微信:qunideppt)：最优质的PPT资源库"/>
          <p:cNvGrpSpPr/>
          <p:nvPr/>
        </p:nvGrpSpPr>
        <p:grpSpPr>
          <a:xfrm>
            <a:off x="6398390" y="1745403"/>
            <a:ext cx="4801409" cy="892552"/>
            <a:chOff x="6398390" y="1745403"/>
            <a:chExt cx="4801409" cy="892552"/>
          </a:xfrm>
        </p:grpSpPr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398390" y="1999130"/>
              <a:ext cx="442709" cy="442709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prstClr val="white"/>
                  </a:solidFill>
                </a:rPr>
                <a:t>1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949986" y="1745403"/>
              <a:ext cx="4249813" cy="892552"/>
              <a:chOff x="7173747" y="1044508"/>
              <a:chExt cx="4249813" cy="892552"/>
            </a:xfrm>
          </p:grpSpPr>
          <p:sp>
            <p:nvSpPr>
              <p:cNvPr id="18" name="出自【趣你的PPT】(微信:qunideppt)：最优质的PPT资源库"/>
              <p:cNvSpPr/>
              <p:nvPr/>
            </p:nvSpPr>
            <p:spPr>
              <a:xfrm>
                <a:off x="7173747" y="1413840"/>
                <a:ext cx="4249813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</a:t>
                </a:r>
                <a:r>
                  <a:rPr lang="zh-CN" altLang="en-US" sz="1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7173747" y="1044508"/>
                <a:ext cx="1236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的文本</a:t>
                </a:r>
                <a:endPara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Group 19出自【趣你的PPT】(微信:qunideppt)：最优质的PPT资源库出自【趣你的PPT】(微信:qunideppt)：最优质的PPT资源库"/>
          <p:cNvGrpSpPr/>
          <p:nvPr/>
        </p:nvGrpSpPr>
        <p:grpSpPr>
          <a:xfrm>
            <a:off x="6398390" y="2867227"/>
            <a:ext cx="4801409" cy="892552"/>
            <a:chOff x="6398390" y="1745403"/>
            <a:chExt cx="4801409" cy="892552"/>
          </a:xfrm>
        </p:grpSpPr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398390" y="1999130"/>
              <a:ext cx="442709" cy="442709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prstClr val="white"/>
                  </a:solidFill>
                </a:rPr>
                <a:t>2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949986" y="1745403"/>
              <a:ext cx="4249813" cy="892552"/>
              <a:chOff x="7173747" y="1044508"/>
              <a:chExt cx="4249813" cy="892552"/>
            </a:xfrm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7173747" y="1413840"/>
                <a:ext cx="4249813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  <p:sp>
            <p:nvSpPr>
              <p:cNvPr id="24" name="出自【趣你的PPT】(微信:qunideppt)：最优质的PPT资源库"/>
              <p:cNvSpPr txBox="1"/>
              <p:nvPr/>
            </p:nvSpPr>
            <p:spPr>
              <a:xfrm>
                <a:off x="7173747" y="1044508"/>
                <a:ext cx="1236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的文本</a:t>
                </a:r>
                <a:endPara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6398390" y="4076875"/>
            <a:ext cx="4801409" cy="892552"/>
            <a:chOff x="6398390" y="1745403"/>
            <a:chExt cx="4801409" cy="892552"/>
          </a:xfrm>
        </p:grpSpPr>
        <p:sp>
          <p:nvSpPr>
            <p:cNvPr id="28" name="出自【趣你的PPT】(微信:qunideppt)：最优质的PPT资源库"/>
            <p:cNvSpPr/>
            <p:nvPr/>
          </p:nvSpPr>
          <p:spPr>
            <a:xfrm>
              <a:off x="6398390" y="1999130"/>
              <a:ext cx="442709" cy="442709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prstClr val="white"/>
                  </a:solidFill>
                </a:rPr>
                <a:t>3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949986" y="1745403"/>
              <a:ext cx="4249813" cy="892552"/>
              <a:chOff x="7173747" y="1044508"/>
              <a:chExt cx="4249813" cy="892552"/>
            </a:xfrm>
          </p:grpSpPr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7173747" y="1413840"/>
                <a:ext cx="4249813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7173747" y="1044508"/>
                <a:ext cx="1236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的文本</a:t>
                </a:r>
                <a:endPara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6398390" y="5245279"/>
            <a:ext cx="4801409" cy="892552"/>
            <a:chOff x="6398390" y="1745403"/>
            <a:chExt cx="4801409" cy="892552"/>
          </a:xfrm>
        </p:grpSpPr>
        <p:sp>
          <p:nvSpPr>
            <p:cNvPr id="33" name="出自【趣你的PPT】(微信:qunideppt)：最优质的PPT资源库"/>
            <p:cNvSpPr/>
            <p:nvPr/>
          </p:nvSpPr>
          <p:spPr>
            <a:xfrm>
              <a:off x="6398390" y="1999130"/>
              <a:ext cx="442709" cy="442709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prstClr val="white"/>
                  </a:solidFill>
                </a:rPr>
                <a:t>4</a:t>
              </a:r>
              <a:endParaRPr lang="zh-CN" altLang="en-US" sz="2000" dirty="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949986" y="1745403"/>
              <a:ext cx="4249813" cy="892552"/>
              <a:chOff x="7173747" y="1044508"/>
              <a:chExt cx="4249813" cy="892552"/>
            </a:xfrm>
          </p:grpSpPr>
          <p:sp>
            <p:nvSpPr>
              <p:cNvPr id="35" name="出自【趣你的PPT】(微信:qunideppt)：最优质的PPT资源库"/>
              <p:cNvSpPr/>
              <p:nvPr/>
            </p:nvSpPr>
            <p:spPr>
              <a:xfrm>
                <a:off x="7173747" y="1413840"/>
                <a:ext cx="4249813" cy="523220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7173747" y="1044508"/>
                <a:ext cx="1236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</a:t>
                </a:r>
                <a:r>
                  <a:rPr lang="zh-CN" altLang="en-US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的文本</a:t>
                </a:r>
                <a:endParaRPr lang="zh-CN" altLang="en-US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76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1837468"/>
            <a:ext cx="5397500" cy="5020532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 bwMode="auto">
          <a:xfrm>
            <a:off x="6040531" y="2458393"/>
            <a:ext cx="238125" cy="238125"/>
          </a:xfrm>
          <a:prstGeom prst="ellipse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3594" y="2379018"/>
            <a:ext cx="3559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 </a:t>
            </a:r>
            <a:r>
              <a:rPr lang="en-US" altLang="zh-CN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全年工作回顾</a:t>
            </a: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 bwMode="auto">
          <a:xfrm>
            <a:off x="6040531" y="3252143"/>
            <a:ext cx="238125" cy="238125"/>
          </a:xfrm>
          <a:prstGeom prst="ellipse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13594" y="3115618"/>
            <a:ext cx="3559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 </a:t>
            </a:r>
            <a:r>
              <a:rPr lang="en-US" altLang="zh-CN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自我鉴定评价</a:t>
            </a: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>
            <a:off x="6040531" y="4677718"/>
            <a:ext cx="238125" cy="238125"/>
          </a:xfrm>
          <a:prstGeom prst="ellipse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5656" y="4549130"/>
            <a:ext cx="3559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 </a:t>
            </a:r>
            <a:r>
              <a:rPr lang="en-US" altLang="zh-CN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明年计划展望</a:t>
            </a: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 bwMode="auto">
          <a:xfrm>
            <a:off x="6040531" y="3961755"/>
            <a:ext cx="238125" cy="236538"/>
          </a:xfrm>
          <a:prstGeom prst="ellipse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05656" y="3850630"/>
            <a:ext cx="35598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 </a:t>
            </a:r>
            <a:r>
              <a:rPr lang="en-US" altLang="zh-CN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zh-CN" altLang="en-US" sz="24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经验总结反思</a:t>
            </a:r>
            <a:endParaRPr lang="zh-CN" altLang="en-US" sz="24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4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5197826" y="1465730"/>
            <a:ext cx="5169988" cy="1470167"/>
            <a:chOff x="5480215" y="1290918"/>
            <a:chExt cx="5169988" cy="1470167"/>
          </a:xfrm>
        </p:grpSpPr>
        <p:grpSp>
          <p:nvGrpSpPr>
            <p:cNvPr id="5" name="组合 4"/>
            <p:cNvGrpSpPr/>
            <p:nvPr/>
          </p:nvGrpSpPr>
          <p:grpSpPr>
            <a:xfrm>
              <a:off x="6753785" y="1984451"/>
              <a:ext cx="1148240" cy="83099"/>
              <a:chOff x="6710082" y="1986736"/>
              <a:chExt cx="1148240" cy="83099"/>
            </a:xfrm>
          </p:grpSpPr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6710082" y="2026001"/>
                <a:ext cx="10892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7775223" y="1986736"/>
                <a:ext cx="83099" cy="830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8047658" y="1728265"/>
              <a:ext cx="260254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7" name="出自【趣你的PPT】(微信:qunideppt)：最优质的PPT资源库"/>
            <p:cNvSpPr/>
            <p:nvPr/>
          </p:nvSpPr>
          <p:spPr>
            <a:xfrm>
              <a:off x="8030719" y="1327747"/>
              <a:ext cx="12217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5480215" y="1290918"/>
              <a:ext cx="1267385" cy="1470167"/>
              <a:chOff x="5480215" y="1290918"/>
              <a:chExt cx="1267385" cy="1470167"/>
            </a:xfrm>
          </p:grpSpPr>
          <p:sp>
            <p:nvSpPr>
              <p:cNvPr id="9" name="出自【趣你的PPT】(微信:qunideppt)：最优质的PPT资源库"/>
              <p:cNvSpPr/>
              <p:nvPr/>
            </p:nvSpPr>
            <p:spPr>
              <a:xfrm rot="16200000">
                <a:off x="5378824" y="1392309"/>
                <a:ext cx="1470167" cy="1267385"/>
              </a:xfrm>
              <a:prstGeom prst="triangl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120092" y="1846683"/>
                <a:ext cx="423007" cy="400954"/>
              </a:xfrm>
              <a:custGeom>
                <a:avLst/>
                <a:gdLst>
                  <a:gd name="T0" fmla="*/ 89 w 93"/>
                  <a:gd name="T1" fmla="*/ 0 h 88"/>
                  <a:gd name="T2" fmla="*/ 93 w 93"/>
                  <a:gd name="T3" fmla="*/ 5 h 88"/>
                  <a:gd name="T4" fmla="*/ 93 w 93"/>
                  <a:gd name="T5" fmla="*/ 74 h 88"/>
                  <a:gd name="T6" fmla="*/ 81 w 93"/>
                  <a:gd name="T7" fmla="*/ 74 h 88"/>
                  <a:gd name="T8" fmla="*/ 82 w 93"/>
                  <a:gd name="T9" fmla="*/ 65 h 88"/>
                  <a:gd name="T10" fmla="*/ 84 w 93"/>
                  <a:gd name="T11" fmla="*/ 10 h 88"/>
                  <a:gd name="T12" fmla="*/ 10 w 93"/>
                  <a:gd name="T13" fmla="*/ 65 h 88"/>
                  <a:gd name="T14" fmla="*/ 48 w 93"/>
                  <a:gd name="T15" fmla="*/ 72 h 88"/>
                  <a:gd name="T16" fmla="*/ 5 w 93"/>
                  <a:gd name="T17" fmla="*/ 74 h 88"/>
                  <a:gd name="T18" fmla="*/ 0 w 93"/>
                  <a:gd name="T19" fmla="*/ 69 h 88"/>
                  <a:gd name="T20" fmla="*/ 0 w 93"/>
                  <a:gd name="T21" fmla="*/ 0 h 88"/>
                  <a:gd name="T22" fmla="*/ 64 w 93"/>
                  <a:gd name="T23" fmla="*/ 51 h 88"/>
                  <a:gd name="T24" fmla="*/ 55 w 93"/>
                  <a:gd name="T25" fmla="*/ 71 h 88"/>
                  <a:gd name="T26" fmla="*/ 57 w 93"/>
                  <a:gd name="T27" fmla="*/ 82 h 88"/>
                  <a:gd name="T28" fmla="*/ 64 w 93"/>
                  <a:gd name="T29" fmla="*/ 78 h 88"/>
                  <a:gd name="T30" fmla="*/ 72 w 93"/>
                  <a:gd name="T31" fmla="*/ 84 h 88"/>
                  <a:gd name="T32" fmla="*/ 74 w 93"/>
                  <a:gd name="T33" fmla="*/ 71 h 88"/>
                  <a:gd name="T34" fmla="*/ 64 w 93"/>
                  <a:gd name="T35" fmla="*/ 51 h 88"/>
                  <a:gd name="T36" fmla="*/ 64 w 93"/>
                  <a:gd name="T37" fmla="*/ 69 h 88"/>
                  <a:gd name="T38" fmla="*/ 64 w 93"/>
                  <a:gd name="T39" fmla="*/ 72 h 88"/>
                  <a:gd name="T40" fmla="*/ 62 w 93"/>
                  <a:gd name="T41" fmla="*/ 55 h 88"/>
                  <a:gd name="T42" fmla="*/ 71 w 93"/>
                  <a:gd name="T43" fmla="*/ 64 h 88"/>
                  <a:gd name="T44" fmla="*/ 62 w 93"/>
                  <a:gd name="T45" fmla="*/ 55 h 88"/>
                  <a:gd name="T46" fmla="*/ 18 w 93"/>
                  <a:gd name="T47" fmla="*/ 46 h 88"/>
                  <a:gd name="T48" fmla="*/ 77 w 93"/>
                  <a:gd name="T49" fmla="*/ 41 h 88"/>
                  <a:gd name="T50" fmla="*/ 47 w 93"/>
                  <a:gd name="T51" fmla="*/ 29 h 88"/>
                  <a:gd name="T52" fmla="*/ 77 w 93"/>
                  <a:gd name="T53" fmla="*/ 34 h 88"/>
                  <a:gd name="T54" fmla="*/ 47 w 93"/>
                  <a:gd name="T55" fmla="*/ 29 h 88"/>
                  <a:gd name="T56" fmla="*/ 47 w 93"/>
                  <a:gd name="T57" fmla="*/ 22 h 88"/>
                  <a:gd name="T58" fmla="*/ 77 w 93"/>
                  <a:gd name="T59" fmla="*/ 17 h 88"/>
                  <a:gd name="T60" fmla="*/ 18 w 93"/>
                  <a:gd name="T61" fmla="*/ 17 h 88"/>
                  <a:gd name="T62" fmla="*/ 40 w 93"/>
                  <a:gd name="T63" fmla="*/ 35 h 88"/>
                  <a:gd name="T64" fmla="*/ 18 w 93"/>
                  <a:gd name="T65" fmla="*/ 1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3" h="88">
                    <a:moveTo>
                      <a:pt x="5" y="0"/>
                    </a:moveTo>
                    <a:cubicBezTo>
                      <a:pt x="89" y="0"/>
                      <a:pt x="89" y="0"/>
                      <a:pt x="89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3" y="5"/>
                      <a:pt x="93" y="5"/>
                      <a:pt x="93" y="5"/>
                    </a:cubicBezTo>
                    <a:cubicBezTo>
                      <a:pt x="93" y="69"/>
                      <a:pt x="93" y="69"/>
                      <a:pt x="93" y="69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89" y="74"/>
                      <a:pt x="89" y="74"/>
                      <a:pt x="89" y="74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80" y="72"/>
                      <a:pt x="80" y="72"/>
                      <a:pt x="80" y="72"/>
                    </a:cubicBezTo>
                    <a:cubicBezTo>
                      <a:pt x="81" y="69"/>
                      <a:pt x="82" y="67"/>
                      <a:pt x="82" y="65"/>
                    </a:cubicBezTo>
                    <a:cubicBezTo>
                      <a:pt x="84" y="65"/>
                      <a:pt x="84" y="65"/>
                      <a:pt x="84" y="65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6" y="67"/>
                      <a:pt x="47" y="69"/>
                      <a:pt x="48" y="72"/>
                    </a:cubicBezTo>
                    <a:cubicBezTo>
                      <a:pt x="47" y="74"/>
                      <a:pt x="47" y="74"/>
                      <a:pt x="47" y="74"/>
                    </a:cubicBezTo>
                    <a:cubicBezTo>
                      <a:pt x="5" y="74"/>
                      <a:pt x="5" y="74"/>
                      <a:pt x="5" y="7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" y="0"/>
                      <a:pt x="5" y="0"/>
                      <a:pt x="5" y="0"/>
                    </a:cubicBezTo>
                    <a:close/>
                    <a:moveTo>
                      <a:pt x="64" y="51"/>
                    </a:moveTo>
                    <a:cubicBezTo>
                      <a:pt x="57" y="51"/>
                      <a:pt x="52" y="56"/>
                      <a:pt x="52" y="63"/>
                    </a:cubicBezTo>
                    <a:cubicBezTo>
                      <a:pt x="52" y="66"/>
                      <a:pt x="53" y="69"/>
                      <a:pt x="55" y="71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57" y="82"/>
                      <a:pt x="57" y="82"/>
                      <a:pt x="57" y="82"/>
                    </a:cubicBezTo>
                    <a:cubicBezTo>
                      <a:pt x="61" y="86"/>
                      <a:pt x="61" y="86"/>
                      <a:pt x="61" y="86"/>
                    </a:cubicBezTo>
                    <a:cubicBezTo>
                      <a:pt x="64" y="78"/>
                      <a:pt x="64" y="78"/>
                      <a:pt x="64" y="7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75" y="69"/>
                      <a:pt x="76" y="66"/>
                      <a:pt x="76" y="63"/>
                    </a:cubicBezTo>
                    <a:cubicBezTo>
                      <a:pt x="76" y="56"/>
                      <a:pt x="71" y="51"/>
                      <a:pt x="64" y="51"/>
                    </a:cubicBezTo>
                    <a:close/>
                    <a:moveTo>
                      <a:pt x="71" y="67"/>
                    </a:moveTo>
                    <a:cubicBezTo>
                      <a:pt x="69" y="68"/>
                      <a:pt x="67" y="69"/>
                      <a:pt x="64" y="69"/>
                    </a:cubicBezTo>
                    <a:cubicBezTo>
                      <a:pt x="62" y="69"/>
                      <a:pt x="59" y="68"/>
                      <a:pt x="57" y="67"/>
                    </a:cubicBezTo>
                    <a:cubicBezTo>
                      <a:pt x="58" y="69"/>
                      <a:pt x="61" y="72"/>
                      <a:pt x="64" y="72"/>
                    </a:cubicBezTo>
                    <a:cubicBezTo>
                      <a:pt x="67" y="72"/>
                      <a:pt x="70" y="70"/>
                      <a:pt x="71" y="67"/>
                    </a:cubicBezTo>
                    <a:close/>
                    <a:moveTo>
                      <a:pt x="62" y="55"/>
                    </a:moveTo>
                    <a:cubicBezTo>
                      <a:pt x="64" y="55"/>
                      <a:pt x="66" y="56"/>
                      <a:pt x="68" y="58"/>
                    </a:cubicBezTo>
                    <a:cubicBezTo>
                      <a:pt x="70" y="60"/>
                      <a:pt x="71" y="62"/>
                      <a:pt x="71" y="64"/>
                    </a:cubicBezTo>
                    <a:cubicBezTo>
                      <a:pt x="73" y="62"/>
                      <a:pt x="72" y="58"/>
                      <a:pt x="70" y="56"/>
                    </a:cubicBezTo>
                    <a:cubicBezTo>
                      <a:pt x="68" y="54"/>
                      <a:pt x="65" y="54"/>
                      <a:pt x="62" y="55"/>
                    </a:cubicBezTo>
                    <a:close/>
                    <a:moveTo>
                      <a:pt x="18" y="41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77" y="46"/>
                      <a:pt x="77" y="46"/>
                      <a:pt x="77" y="46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18" y="41"/>
                      <a:pt x="18" y="41"/>
                      <a:pt x="18" y="41"/>
                    </a:cubicBezTo>
                    <a:close/>
                    <a:moveTo>
                      <a:pt x="47" y="29"/>
                    </a:moveTo>
                    <a:cubicBezTo>
                      <a:pt x="47" y="34"/>
                      <a:pt x="47" y="34"/>
                      <a:pt x="47" y="34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7" y="29"/>
                      <a:pt x="77" y="29"/>
                      <a:pt x="77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47" y="17"/>
                    </a:moveTo>
                    <a:cubicBezTo>
                      <a:pt x="47" y="22"/>
                      <a:pt x="47" y="22"/>
                      <a:pt x="47" y="22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17"/>
                      <a:pt x="77" y="17"/>
                      <a:pt x="77" y="17"/>
                    </a:cubicBezTo>
                    <a:cubicBezTo>
                      <a:pt x="47" y="17"/>
                      <a:pt x="47" y="17"/>
                      <a:pt x="47" y="17"/>
                    </a:cubicBezTo>
                    <a:close/>
                    <a:moveTo>
                      <a:pt x="18" y="17"/>
                    </a:moveTo>
                    <a:cubicBezTo>
                      <a:pt x="18" y="35"/>
                      <a:pt x="18" y="35"/>
                      <a:pt x="18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17"/>
                      <a:pt x="40" y="17"/>
                      <a:pt x="40" y="17"/>
                    </a:cubicBezTo>
                    <a:lnTo>
                      <a:pt x="18" y="1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1369027" y="2334436"/>
            <a:ext cx="5089999" cy="1515862"/>
            <a:chOff x="1651416" y="2159624"/>
            <a:chExt cx="5089999" cy="1515862"/>
          </a:xfrm>
        </p:grpSpPr>
        <p:grpSp>
          <p:nvGrpSpPr>
            <p:cNvPr id="14" name="组合 13"/>
            <p:cNvGrpSpPr/>
            <p:nvPr/>
          </p:nvGrpSpPr>
          <p:grpSpPr>
            <a:xfrm flipH="1">
              <a:off x="4325790" y="2883316"/>
              <a:ext cx="1148240" cy="83099"/>
              <a:chOff x="6710082" y="1986736"/>
              <a:chExt cx="1148240" cy="83099"/>
            </a:xfrm>
          </p:grpSpPr>
          <p:cxnSp>
            <p:nvCxnSpPr>
              <p:cNvPr id="21" name="出自【趣你的PPT】(微信:qunideppt)：最优质的PPT资源库"/>
              <p:cNvCxnSpPr/>
              <p:nvPr/>
            </p:nvCxnSpPr>
            <p:spPr>
              <a:xfrm>
                <a:off x="6710082" y="2026001"/>
                <a:ext cx="10892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7775223" y="1986736"/>
                <a:ext cx="83099" cy="830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1651416" y="2159624"/>
              <a:ext cx="2616712" cy="1354625"/>
              <a:chOff x="1114243" y="2067550"/>
              <a:chExt cx="2616712" cy="1354625"/>
            </a:xfrm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1114243" y="2468068"/>
                <a:ext cx="260254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2509239" y="2067550"/>
                <a:ext cx="12217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  <a:endPara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474030" y="2205319"/>
              <a:ext cx="1267385" cy="1470167"/>
              <a:chOff x="5474030" y="2205319"/>
              <a:chExt cx="1267385" cy="1470167"/>
            </a:xfrm>
          </p:grpSpPr>
          <p:sp>
            <p:nvSpPr>
              <p:cNvPr id="17" name="出自【趣你的PPT】(微信:qunideppt)：最优质的PPT资源库"/>
              <p:cNvSpPr/>
              <p:nvPr/>
            </p:nvSpPr>
            <p:spPr>
              <a:xfrm rot="5400000">
                <a:off x="5372639" y="2306710"/>
                <a:ext cx="1470167" cy="1267385"/>
              </a:xfrm>
              <a:prstGeom prst="triangl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88307" y="2691740"/>
                <a:ext cx="365271" cy="445994"/>
              </a:xfrm>
              <a:custGeom>
                <a:avLst/>
                <a:gdLst>
                  <a:gd name="T0" fmla="*/ 36 w 79"/>
                  <a:gd name="T1" fmla="*/ 27 h 97"/>
                  <a:gd name="T2" fmla="*/ 40 w 79"/>
                  <a:gd name="T3" fmla="*/ 1 h 97"/>
                  <a:gd name="T4" fmla="*/ 46 w 79"/>
                  <a:gd name="T5" fmla="*/ 5 h 97"/>
                  <a:gd name="T6" fmla="*/ 41 w 79"/>
                  <a:gd name="T7" fmla="*/ 27 h 97"/>
                  <a:gd name="T8" fmla="*/ 39 w 79"/>
                  <a:gd name="T9" fmla="*/ 27 h 97"/>
                  <a:gd name="T10" fmla="*/ 36 w 79"/>
                  <a:gd name="T11" fmla="*/ 27 h 97"/>
                  <a:gd name="T12" fmla="*/ 38 w 79"/>
                  <a:gd name="T13" fmla="*/ 67 h 97"/>
                  <a:gd name="T14" fmla="*/ 34 w 79"/>
                  <a:gd name="T15" fmla="*/ 58 h 97"/>
                  <a:gd name="T16" fmla="*/ 29 w 79"/>
                  <a:gd name="T17" fmla="*/ 64 h 97"/>
                  <a:gd name="T18" fmla="*/ 38 w 79"/>
                  <a:gd name="T19" fmla="*/ 67 h 97"/>
                  <a:gd name="T20" fmla="*/ 41 w 79"/>
                  <a:gd name="T21" fmla="*/ 67 h 97"/>
                  <a:gd name="T22" fmla="*/ 46 w 79"/>
                  <a:gd name="T23" fmla="*/ 58 h 97"/>
                  <a:gd name="T24" fmla="*/ 50 w 79"/>
                  <a:gd name="T25" fmla="*/ 64 h 97"/>
                  <a:gd name="T26" fmla="*/ 41 w 79"/>
                  <a:gd name="T27" fmla="*/ 67 h 97"/>
                  <a:gd name="T28" fmla="*/ 40 w 79"/>
                  <a:gd name="T29" fmla="*/ 94 h 97"/>
                  <a:gd name="T30" fmla="*/ 25 w 79"/>
                  <a:gd name="T31" fmla="*/ 96 h 97"/>
                  <a:gd name="T32" fmla="*/ 16 w 79"/>
                  <a:gd name="T33" fmla="*/ 89 h 97"/>
                  <a:gd name="T34" fmla="*/ 10 w 79"/>
                  <a:gd name="T35" fmla="*/ 81 h 97"/>
                  <a:gd name="T36" fmla="*/ 5 w 79"/>
                  <a:gd name="T37" fmla="*/ 72 h 97"/>
                  <a:gd name="T38" fmla="*/ 0 w 79"/>
                  <a:gd name="T39" fmla="*/ 55 h 97"/>
                  <a:gd name="T40" fmla="*/ 7 w 79"/>
                  <a:gd name="T41" fmla="*/ 37 h 97"/>
                  <a:gd name="T42" fmla="*/ 22 w 79"/>
                  <a:gd name="T43" fmla="*/ 30 h 97"/>
                  <a:gd name="T44" fmla="*/ 40 w 79"/>
                  <a:gd name="T45" fmla="*/ 31 h 97"/>
                  <a:gd name="T46" fmla="*/ 57 w 79"/>
                  <a:gd name="T47" fmla="*/ 30 h 97"/>
                  <a:gd name="T48" fmla="*/ 72 w 79"/>
                  <a:gd name="T49" fmla="*/ 37 h 97"/>
                  <a:gd name="T50" fmla="*/ 79 w 79"/>
                  <a:gd name="T51" fmla="*/ 55 h 97"/>
                  <a:gd name="T52" fmla="*/ 74 w 79"/>
                  <a:gd name="T53" fmla="*/ 72 h 97"/>
                  <a:gd name="T54" fmla="*/ 69 w 79"/>
                  <a:gd name="T55" fmla="*/ 81 h 97"/>
                  <a:gd name="T56" fmla="*/ 63 w 79"/>
                  <a:gd name="T57" fmla="*/ 89 h 97"/>
                  <a:gd name="T58" fmla="*/ 54 w 79"/>
                  <a:gd name="T59" fmla="*/ 96 h 97"/>
                  <a:gd name="T60" fmla="*/ 40 w 79"/>
                  <a:gd name="T61" fmla="*/ 94 h 97"/>
                  <a:gd name="T62" fmla="*/ 29 w 79"/>
                  <a:gd name="T63" fmla="*/ 86 h 97"/>
                  <a:gd name="T64" fmla="*/ 24 w 79"/>
                  <a:gd name="T65" fmla="*/ 82 h 97"/>
                  <a:gd name="T66" fmla="*/ 19 w 79"/>
                  <a:gd name="T67" fmla="*/ 75 h 97"/>
                  <a:gd name="T68" fmla="*/ 15 w 79"/>
                  <a:gd name="T69" fmla="*/ 68 h 97"/>
                  <a:gd name="T70" fmla="*/ 11 w 79"/>
                  <a:gd name="T71" fmla="*/ 56 h 97"/>
                  <a:gd name="T72" fmla="*/ 16 w 79"/>
                  <a:gd name="T73" fmla="*/ 45 h 97"/>
                  <a:gd name="T74" fmla="*/ 25 w 79"/>
                  <a:gd name="T75" fmla="*/ 40 h 97"/>
                  <a:gd name="T76" fmla="*/ 39 w 79"/>
                  <a:gd name="T77" fmla="*/ 41 h 97"/>
                  <a:gd name="T78" fmla="*/ 40 w 79"/>
                  <a:gd name="T79" fmla="*/ 41 h 97"/>
                  <a:gd name="T80" fmla="*/ 40 w 79"/>
                  <a:gd name="T81" fmla="*/ 41 h 97"/>
                  <a:gd name="T82" fmla="*/ 54 w 79"/>
                  <a:gd name="T83" fmla="*/ 40 h 97"/>
                  <a:gd name="T84" fmla="*/ 63 w 79"/>
                  <a:gd name="T85" fmla="*/ 45 h 97"/>
                  <a:gd name="T86" fmla="*/ 68 w 79"/>
                  <a:gd name="T87" fmla="*/ 56 h 97"/>
                  <a:gd name="T88" fmla="*/ 64 w 79"/>
                  <a:gd name="T89" fmla="*/ 68 h 97"/>
                  <a:gd name="T90" fmla="*/ 60 w 79"/>
                  <a:gd name="T91" fmla="*/ 75 h 97"/>
                  <a:gd name="T92" fmla="*/ 55 w 79"/>
                  <a:gd name="T93" fmla="*/ 82 h 97"/>
                  <a:gd name="T94" fmla="*/ 50 w 79"/>
                  <a:gd name="T95" fmla="*/ 86 h 97"/>
                  <a:gd name="T96" fmla="*/ 41 w 79"/>
                  <a:gd name="T97" fmla="*/ 83 h 97"/>
                  <a:gd name="T98" fmla="*/ 40 w 79"/>
                  <a:gd name="T99" fmla="*/ 83 h 97"/>
                  <a:gd name="T100" fmla="*/ 38 w 79"/>
                  <a:gd name="T101" fmla="*/ 83 h 97"/>
                  <a:gd name="T102" fmla="*/ 29 w 79"/>
                  <a:gd name="T103" fmla="*/ 86 h 97"/>
                  <a:gd name="T104" fmla="*/ 43 w 79"/>
                  <a:gd name="T105" fmla="*/ 15 h 97"/>
                  <a:gd name="T106" fmla="*/ 45 w 79"/>
                  <a:gd name="T107" fmla="*/ 13 h 97"/>
                  <a:gd name="T108" fmla="*/ 65 w 79"/>
                  <a:gd name="T109" fmla="*/ 10 h 97"/>
                  <a:gd name="T110" fmla="*/ 44 w 79"/>
                  <a:gd name="T111" fmla="*/ 20 h 97"/>
                  <a:gd name="T112" fmla="*/ 59 w 79"/>
                  <a:gd name="T113" fmla="*/ 23 h 97"/>
                  <a:gd name="T114" fmla="*/ 78 w 79"/>
                  <a:gd name="T115" fmla="*/ 11 h 97"/>
                  <a:gd name="T116" fmla="*/ 54 w 79"/>
                  <a:gd name="T117" fmla="*/ 3 h 97"/>
                  <a:gd name="T118" fmla="*/ 43 w 79"/>
                  <a:gd name="T119" fmla="*/ 15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9" h="97">
                    <a:moveTo>
                      <a:pt x="36" y="27"/>
                    </a:moveTo>
                    <a:cubicBezTo>
                      <a:pt x="33" y="18"/>
                      <a:pt x="30" y="8"/>
                      <a:pt x="40" y="1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38" y="11"/>
                      <a:pt x="39" y="20"/>
                      <a:pt x="41" y="27"/>
                    </a:cubicBezTo>
                    <a:cubicBezTo>
                      <a:pt x="40" y="27"/>
                      <a:pt x="40" y="27"/>
                      <a:pt x="39" y="27"/>
                    </a:cubicBezTo>
                    <a:cubicBezTo>
                      <a:pt x="38" y="27"/>
                      <a:pt x="37" y="27"/>
                      <a:pt x="36" y="27"/>
                    </a:cubicBezTo>
                    <a:close/>
                    <a:moveTo>
                      <a:pt x="38" y="67"/>
                    </a:moveTo>
                    <a:cubicBezTo>
                      <a:pt x="38" y="67"/>
                      <a:pt x="38" y="59"/>
                      <a:pt x="34" y="58"/>
                    </a:cubicBezTo>
                    <a:cubicBezTo>
                      <a:pt x="30" y="58"/>
                      <a:pt x="28" y="62"/>
                      <a:pt x="29" y="64"/>
                    </a:cubicBezTo>
                    <a:cubicBezTo>
                      <a:pt x="30" y="66"/>
                      <a:pt x="38" y="67"/>
                      <a:pt x="38" y="67"/>
                    </a:cubicBezTo>
                    <a:close/>
                    <a:moveTo>
                      <a:pt x="41" y="67"/>
                    </a:moveTo>
                    <a:cubicBezTo>
                      <a:pt x="41" y="67"/>
                      <a:pt x="42" y="59"/>
                      <a:pt x="46" y="58"/>
                    </a:cubicBezTo>
                    <a:cubicBezTo>
                      <a:pt x="50" y="58"/>
                      <a:pt x="52" y="62"/>
                      <a:pt x="50" y="64"/>
                    </a:cubicBezTo>
                    <a:cubicBezTo>
                      <a:pt x="49" y="66"/>
                      <a:pt x="41" y="67"/>
                      <a:pt x="41" y="67"/>
                    </a:cubicBezTo>
                    <a:close/>
                    <a:moveTo>
                      <a:pt x="40" y="94"/>
                    </a:moveTo>
                    <a:cubicBezTo>
                      <a:pt x="33" y="97"/>
                      <a:pt x="29" y="97"/>
                      <a:pt x="25" y="96"/>
                    </a:cubicBezTo>
                    <a:cubicBezTo>
                      <a:pt x="21" y="95"/>
                      <a:pt x="19" y="93"/>
                      <a:pt x="16" y="89"/>
                    </a:cubicBezTo>
                    <a:cubicBezTo>
                      <a:pt x="14" y="86"/>
                      <a:pt x="12" y="83"/>
                      <a:pt x="10" y="81"/>
                    </a:cubicBezTo>
                    <a:cubicBezTo>
                      <a:pt x="8" y="78"/>
                      <a:pt x="7" y="75"/>
                      <a:pt x="5" y="72"/>
                    </a:cubicBezTo>
                    <a:cubicBezTo>
                      <a:pt x="3" y="67"/>
                      <a:pt x="0" y="61"/>
                      <a:pt x="0" y="55"/>
                    </a:cubicBezTo>
                    <a:cubicBezTo>
                      <a:pt x="0" y="48"/>
                      <a:pt x="1" y="42"/>
                      <a:pt x="7" y="37"/>
                    </a:cubicBezTo>
                    <a:cubicBezTo>
                      <a:pt x="11" y="33"/>
                      <a:pt x="16" y="31"/>
                      <a:pt x="22" y="30"/>
                    </a:cubicBezTo>
                    <a:cubicBezTo>
                      <a:pt x="27" y="29"/>
                      <a:pt x="33" y="29"/>
                      <a:pt x="40" y="31"/>
                    </a:cubicBezTo>
                    <a:cubicBezTo>
                      <a:pt x="46" y="29"/>
                      <a:pt x="52" y="29"/>
                      <a:pt x="57" y="30"/>
                    </a:cubicBezTo>
                    <a:cubicBezTo>
                      <a:pt x="63" y="31"/>
                      <a:pt x="68" y="33"/>
                      <a:pt x="72" y="37"/>
                    </a:cubicBezTo>
                    <a:cubicBezTo>
                      <a:pt x="78" y="42"/>
                      <a:pt x="79" y="48"/>
                      <a:pt x="79" y="55"/>
                    </a:cubicBezTo>
                    <a:cubicBezTo>
                      <a:pt x="79" y="61"/>
                      <a:pt x="76" y="67"/>
                      <a:pt x="74" y="72"/>
                    </a:cubicBezTo>
                    <a:cubicBezTo>
                      <a:pt x="72" y="75"/>
                      <a:pt x="71" y="78"/>
                      <a:pt x="69" y="81"/>
                    </a:cubicBezTo>
                    <a:cubicBezTo>
                      <a:pt x="67" y="83"/>
                      <a:pt x="65" y="86"/>
                      <a:pt x="63" y="89"/>
                    </a:cubicBezTo>
                    <a:cubicBezTo>
                      <a:pt x="60" y="93"/>
                      <a:pt x="58" y="95"/>
                      <a:pt x="54" y="96"/>
                    </a:cubicBezTo>
                    <a:cubicBezTo>
                      <a:pt x="50" y="97"/>
                      <a:pt x="46" y="97"/>
                      <a:pt x="40" y="94"/>
                    </a:cubicBezTo>
                    <a:close/>
                    <a:moveTo>
                      <a:pt x="29" y="86"/>
                    </a:moveTo>
                    <a:cubicBezTo>
                      <a:pt x="27" y="86"/>
                      <a:pt x="26" y="84"/>
                      <a:pt x="24" y="82"/>
                    </a:cubicBezTo>
                    <a:cubicBezTo>
                      <a:pt x="22" y="80"/>
                      <a:pt x="21" y="77"/>
                      <a:pt x="19" y="75"/>
                    </a:cubicBezTo>
                    <a:cubicBezTo>
                      <a:pt x="18" y="73"/>
                      <a:pt x="17" y="71"/>
                      <a:pt x="15" y="68"/>
                    </a:cubicBezTo>
                    <a:cubicBezTo>
                      <a:pt x="13" y="64"/>
                      <a:pt x="12" y="60"/>
                      <a:pt x="11" y="56"/>
                    </a:cubicBezTo>
                    <a:cubicBezTo>
                      <a:pt x="11" y="52"/>
                      <a:pt x="12" y="48"/>
                      <a:pt x="16" y="45"/>
                    </a:cubicBezTo>
                    <a:cubicBezTo>
                      <a:pt x="18" y="42"/>
                      <a:pt x="21" y="41"/>
                      <a:pt x="25" y="40"/>
                    </a:cubicBezTo>
                    <a:cubicBezTo>
                      <a:pt x="29" y="40"/>
                      <a:pt x="34" y="40"/>
                      <a:pt x="39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0" y="41"/>
                      <a:pt x="40" y="41"/>
                      <a:pt x="40" y="41"/>
                    </a:cubicBezTo>
                    <a:cubicBezTo>
                      <a:pt x="45" y="40"/>
                      <a:pt x="50" y="40"/>
                      <a:pt x="54" y="40"/>
                    </a:cubicBezTo>
                    <a:cubicBezTo>
                      <a:pt x="58" y="41"/>
                      <a:pt x="61" y="42"/>
                      <a:pt x="63" y="45"/>
                    </a:cubicBezTo>
                    <a:cubicBezTo>
                      <a:pt x="67" y="48"/>
                      <a:pt x="68" y="52"/>
                      <a:pt x="68" y="56"/>
                    </a:cubicBezTo>
                    <a:cubicBezTo>
                      <a:pt x="67" y="60"/>
                      <a:pt x="66" y="64"/>
                      <a:pt x="64" y="68"/>
                    </a:cubicBezTo>
                    <a:cubicBezTo>
                      <a:pt x="62" y="71"/>
                      <a:pt x="61" y="73"/>
                      <a:pt x="60" y="75"/>
                    </a:cubicBezTo>
                    <a:cubicBezTo>
                      <a:pt x="58" y="77"/>
                      <a:pt x="57" y="80"/>
                      <a:pt x="55" y="82"/>
                    </a:cubicBezTo>
                    <a:cubicBezTo>
                      <a:pt x="53" y="84"/>
                      <a:pt x="52" y="86"/>
                      <a:pt x="50" y="86"/>
                    </a:cubicBezTo>
                    <a:cubicBezTo>
                      <a:pt x="48" y="87"/>
                      <a:pt x="45" y="86"/>
                      <a:pt x="41" y="83"/>
                    </a:cubicBezTo>
                    <a:cubicBezTo>
                      <a:pt x="40" y="83"/>
                      <a:pt x="40" y="83"/>
                      <a:pt x="40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4" y="86"/>
                      <a:pt x="31" y="87"/>
                      <a:pt x="29" y="86"/>
                    </a:cubicBezTo>
                    <a:close/>
                    <a:moveTo>
                      <a:pt x="43" y="15"/>
                    </a:moveTo>
                    <a:cubicBezTo>
                      <a:pt x="44" y="14"/>
                      <a:pt x="44" y="14"/>
                      <a:pt x="45" y="13"/>
                    </a:cubicBezTo>
                    <a:cubicBezTo>
                      <a:pt x="52" y="11"/>
                      <a:pt x="65" y="10"/>
                      <a:pt x="65" y="10"/>
                    </a:cubicBezTo>
                    <a:cubicBezTo>
                      <a:pt x="58" y="12"/>
                      <a:pt x="49" y="15"/>
                      <a:pt x="44" y="20"/>
                    </a:cubicBezTo>
                    <a:cubicBezTo>
                      <a:pt x="47" y="22"/>
                      <a:pt x="51" y="25"/>
                      <a:pt x="59" y="23"/>
                    </a:cubicBezTo>
                    <a:cubicBezTo>
                      <a:pt x="68" y="22"/>
                      <a:pt x="78" y="11"/>
                      <a:pt x="78" y="11"/>
                    </a:cubicBezTo>
                    <a:cubicBezTo>
                      <a:pt x="78" y="11"/>
                      <a:pt x="62" y="0"/>
                      <a:pt x="54" y="3"/>
                    </a:cubicBezTo>
                    <a:cubicBezTo>
                      <a:pt x="48" y="5"/>
                      <a:pt x="44" y="11"/>
                      <a:pt x="43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3" name="Group 22出自【趣你的PPT】(微信:qunideppt)：最优质的PPT资源库出自【趣你的PPT】(微信:qunideppt)：最优质的PPT资源库"/>
          <p:cNvGrpSpPr/>
          <p:nvPr/>
        </p:nvGrpSpPr>
        <p:grpSpPr>
          <a:xfrm>
            <a:off x="5204011" y="3189091"/>
            <a:ext cx="5190012" cy="1575609"/>
            <a:chOff x="5486400" y="3014279"/>
            <a:chExt cx="5190012" cy="1575609"/>
          </a:xfrm>
        </p:grpSpPr>
        <p:grpSp>
          <p:nvGrpSpPr>
            <p:cNvPr id="24" name="组合 23"/>
            <p:cNvGrpSpPr/>
            <p:nvPr/>
          </p:nvGrpSpPr>
          <p:grpSpPr>
            <a:xfrm>
              <a:off x="6724271" y="3808752"/>
              <a:ext cx="1148240" cy="83099"/>
              <a:chOff x="6710082" y="1986736"/>
              <a:chExt cx="1148240" cy="83099"/>
            </a:xfrm>
          </p:grpSpPr>
          <p:cxnSp>
            <p:nvCxnSpPr>
              <p:cNvPr id="32" name="出自【趣你的PPT】(微信:qunideppt)：最优质的PPT资源库"/>
              <p:cNvCxnSpPr/>
              <p:nvPr/>
            </p:nvCxnSpPr>
            <p:spPr>
              <a:xfrm>
                <a:off x="6710082" y="2026001"/>
                <a:ext cx="10892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出自【趣你的PPT】(微信:qunideppt)：最优质的PPT资源库"/>
              <p:cNvSpPr/>
              <p:nvPr/>
            </p:nvSpPr>
            <p:spPr>
              <a:xfrm>
                <a:off x="7775223" y="1986736"/>
                <a:ext cx="83099" cy="830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8073867" y="3414797"/>
              <a:ext cx="260254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>
              <a:off x="8056928" y="3014279"/>
              <a:ext cx="12217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  <a:endParaRPr lang="zh-CN" altLang="en-US" sz="20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5486400" y="3119721"/>
              <a:ext cx="1267385" cy="1470167"/>
              <a:chOff x="5486400" y="3119721"/>
              <a:chExt cx="1267385" cy="1470167"/>
            </a:xfrm>
          </p:grpSpPr>
          <p:sp>
            <p:nvSpPr>
              <p:cNvPr id="30" name="出自【趣你的PPT】(微信:qunideppt)：最优质的PPT资源库"/>
              <p:cNvSpPr/>
              <p:nvPr/>
            </p:nvSpPr>
            <p:spPr>
              <a:xfrm rot="16200000">
                <a:off x="5385009" y="3221112"/>
                <a:ext cx="1470167" cy="1267385"/>
              </a:xfrm>
              <a:prstGeom prst="triangl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173778" y="3618057"/>
                <a:ext cx="315633" cy="381390"/>
              </a:xfrm>
              <a:custGeom>
                <a:avLst/>
                <a:gdLst>
                  <a:gd name="T0" fmla="*/ 18 w 213"/>
                  <a:gd name="T1" fmla="*/ 54 h 256"/>
                  <a:gd name="T2" fmla="*/ 42 w 213"/>
                  <a:gd name="T3" fmla="*/ 30 h 256"/>
                  <a:gd name="T4" fmla="*/ 80 w 213"/>
                  <a:gd name="T5" fmla="*/ 26 h 256"/>
                  <a:gd name="T6" fmla="*/ 112 w 213"/>
                  <a:gd name="T7" fmla="*/ 0 h 256"/>
                  <a:gd name="T8" fmla="*/ 135 w 213"/>
                  <a:gd name="T9" fmla="*/ 10 h 256"/>
                  <a:gd name="T10" fmla="*/ 153 w 213"/>
                  <a:gd name="T11" fmla="*/ 21 h 256"/>
                  <a:gd name="T12" fmla="*/ 204 w 213"/>
                  <a:gd name="T13" fmla="*/ 76 h 256"/>
                  <a:gd name="T14" fmla="*/ 35 w 213"/>
                  <a:gd name="T15" fmla="*/ 256 h 256"/>
                  <a:gd name="T16" fmla="*/ 89 w 213"/>
                  <a:gd name="T17" fmla="*/ 153 h 256"/>
                  <a:gd name="T18" fmla="*/ 88 w 213"/>
                  <a:gd name="T19" fmla="*/ 139 h 256"/>
                  <a:gd name="T20" fmla="*/ 77 w 213"/>
                  <a:gd name="T21" fmla="*/ 164 h 256"/>
                  <a:gd name="T22" fmla="*/ 84 w 213"/>
                  <a:gd name="T23" fmla="*/ 149 h 256"/>
                  <a:gd name="T24" fmla="*/ 83 w 213"/>
                  <a:gd name="T25" fmla="*/ 151 h 256"/>
                  <a:gd name="T26" fmla="*/ 106 w 213"/>
                  <a:gd name="T27" fmla="*/ 164 h 256"/>
                  <a:gd name="T28" fmla="*/ 113 w 213"/>
                  <a:gd name="T29" fmla="*/ 143 h 256"/>
                  <a:gd name="T30" fmla="*/ 99 w 213"/>
                  <a:gd name="T31" fmla="*/ 160 h 256"/>
                  <a:gd name="T32" fmla="*/ 106 w 213"/>
                  <a:gd name="T33" fmla="*/ 141 h 256"/>
                  <a:gd name="T34" fmla="*/ 106 w 213"/>
                  <a:gd name="T35" fmla="*/ 161 h 256"/>
                  <a:gd name="T36" fmla="*/ 134 w 213"/>
                  <a:gd name="T37" fmla="*/ 153 h 256"/>
                  <a:gd name="T38" fmla="*/ 134 w 213"/>
                  <a:gd name="T39" fmla="*/ 139 h 256"/>
                  <a:gd name="T40" fmla="*/ 122 w 213"/>
                  <a:gd name="T41" fmla="*/ 164 h 256"/>
                  <a:gd name="T42" fmla="*/ 130 w 213"/>
                  <a:gd name="T43" fmla="*/ 149 h 256"/>
                  <a:gd name="T44" fmla="*/ 128 w 213"/>
                  <a:gd name="T45" fmla="*/ 151 h 256"/>
                  <a:gd name="T46" fmla="*/ 90 w 213"/>
                  <a:gd name="T47" fmla="*/ 173 h 256"/>
                  <a:gd name="T48" fmla="*/ 77 w 213"/>
                  <a:gd name="T49" fmla="*/ 190 h 256"/>
                  <a:gd name="T50" fmla="*/ 90 w 213"/>
                  <a:gd name="T51" fmla="*/ 191 h 256"/>
                  <a:gd name="T52" fmla="*/ 84 w 213"/>
                  <a:gd name="T53" fmla="*/ 191 h 256"/>
                  <a:gd name="T54" fmla="*/ 83 w 213"/>
                  <a:gd name="T55" fmla="*/ 173 h 256"/>
                  <a:gd name="T56" fmla="*/ 84 w 213"/>
                  <a:gd name="T57" fmla="*/ 178 h 256"/>
                  <a:gd name="T58" fmla="*/ 97 w 213"/>
                  <a:gd name="T59" fmla="*/ 195 h 256"/>
                  <a:gd name="T60" fmla="*/ 104 w 213"/>
                  <a:gd name="T61" fmla="*/ 173 h 256"/>
                  <a:gd name="T62" fmla="*/ 91 w 213"/>
                  <a:gd name="T63" fmla="*/ 190 h 256"/>
                  <a:gd name="T64" fmla="*/ 97 w 213"/>
                  <a:gd name="T65" fmla="*/ 172 h 256"/>
                  <a:gd name="T66" fmla="*/ 97 w 213"/>
                  <a:gd name="T67" fmla="*/ 192 h 256"/>
                  <a:gd name="T68" fmla="*/ 118 w 213"/>
                  <a:gd name="T69" fmla="*/ 188 h 256"/>
                  <a:gd name="T70" fmla="*/ 119 w 213"/>
                  <a:gd name="T71" fmla="*/ 176 h 256"/>
                  <a:gd name="T72" fmla="*/ 112 w 213"/>
                  <a:gd name="T73" fmla="*/ 169 h 256"/>
                  <a:gd name="T74" fmla="*/ 111 w 213"/>
                  <a:gd name="T75" fmla="*/ 195 h 256"/>
                  <a:gd name="T76" fmla="*/ 113 w 213"/>
                  <a:gd name="T77" fmla="*/ 187 h 256"/>
                  <a:gd name="T78" fmla="*/ 114 w 213"/>
                  <a:gd name="T79" fmla="*/ 195 h 256"/>
                  <a:gd name="T80" fmla="*/ 113 w 213"/>
                  <a:gd name="T81" fmla="*/ 173 h 256"/>
                  <a:gd name="T82" fmla="*/ 113 w 213"/>
                  <a:gd name="T83" fmla="*/ 178 h 256"/>
                  <a:gd name="T84" fmla="*/ 130 w 213"/>
                  <a:gd name="T85" fmla="*/ 169 h 256"/>
                  <a:gd name="T86" fmla="*/ 120 w 213"/>
                  <a:gd name="T87" fmla="*/ 169 h 256"/>
                  <a:gd name="T88" fmla="*/ 125 w 213"/>
                  <a:gd name="T89" fmla="*/ 181 h 256"/>
                  <a:gd name="T90" fmla="*/ 29 w 213"/>
                  <a:gd name="T91" fmla="*/ 76 h 256"/>
                  <a:gd name="T92" fmla="*/ 174 w 213"/>
                  <a:gd name="T93" fmla="*/ 51 h 256"/>
                  <a:gd name="T94" fmla="*/ 139 w 213"/>
                  <a:gd name="T95" fmla="*/ 45 h 256"/>
                  <a:gd name="T96" fmla="*/ 124 w 213"/>
                  <a:gd name="T97" fmla="*/ 34 h 256"/>
                  <a:gd name="T98" fmla="*/ 120 w 213"/>
                  <a:gd name="T99" fmla="*/ 24 h 256"/>
                  <a:gd name="T100" fmla="*/ 103 w 213"/>
                  <a:gd name="T101" fmla="*/ 24 h 256"/>
                  <a:gd name="T102" fmla="*/ 101 w 213"/>
                  <a:gd name="T103" fmla="*/ 38 h 256"/>
                  <a:gd name="T104" fmla="*/ 96 w 213"/>
                  <a:gd name="T105" fmla="*/ 52 h 256"/>
                  <a:gd name="T106" fmla="*/ 90 w 213"/>
                  <a:gd name="T107" fmla="*/ 55 h 256"/>
                  <a:gd name="T108" fmla="*/ 69 w 213"/>
                  <a:gd name="T109" fmla="*/ 44 h 256"/>
                  <a:gd name="T110" fmla="*/ 56 w 213"/>
                  <a:gd name="T111" fmla="*/ 45 h 256"/>
                  <a:gd name="T112" fmla="*/ 44 w 213"/>
                  <a:gd name="T113" fmla="*/ 62 h 256"/>
                  <a:gd name="T114" fmla="*/ 179 w 213"/>
                  <a:gd name="T115" fmla="*/ 131 h 256"/>
                  <a:gd name="T116" fmla="*/ 167 w 213"/>
                  <a:gd name="T117" fmla="*/ 20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3" h="256">
                    <a:moveTo>
                      <a:pt x="0" y="76"/>
                    </a:moveTo>
                    <a:cubicBezTo>
                      <a:pt x="8" y="76"/>
                      <a:pt x="8" y="76"/>
                      <a:pt x="8" y="76"/>
                    </a:cubicBezTo>
                    <a:cubicBezTo>
                      <a:pt x="9" y="68"/>
                      <a:pt x="13" y="60"/>
                      <a:pt x="18" y="54"/>
                    </a:cubicBezTo>
                    <a:cubicBezTo>
                      <a:pt x="22" y="49"/>
                      <a:pt x="28" y="46"/>
                      <a:pt x="34" y="43"/>
                    </a:cubicBezTo>
                    <a:cubicBezTo>
                      <a:pt x="35" y="38"/>
                      <a:pt x="38" y="34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7" y="24"/>
                      <a:pt x="55" y="21"/>
                      <a:pt x="63" y="21"/>
                    </a:cubicBezTo>
                    <a:cubicBezTo>
                      <a:pt x="69" y="21"/>
                      <a:pt x="75" y="23"/>
                      <a:pt x="80" y="26"/>
                    </a:cubicBezTo>
                    <a:cubicBezTo>
                      <a:pt x="81" y="20"/>
                      <a:pt x="84" y="14"/>
                      <a:pt x="89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95" y="4"/>
                      <a:pt x="103" y="0"/>
                      <a:pt x="112" y="0"/>
                    </a:cubicBezTo>
                    <a:cubicBezTo>
                      <a:pt x="121" y="0"/>
                      <a:pt x="129" y="4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8" y="13"/>
                      <a:pt x="141" y="17"/>
                      <a:pt x="143" y="22"/>
                    </a:cubicBezTo>
                    <a:cubicBezTo>
                      <a:pt x="146" y="21"/>
                      <a:pt x="149" y="21"/>
                      <a:pt x="153" y="21"/>
                    </a:cubicBezTo>
                    <a:cubicBezTo>
                      <a:pt x="167" y="21"/>
                      <a:pt x="180" y="27"/>
                      <a:pt x="189" y="36"/>
                    </a:cubicBezTo>
                    <a:cubicBezTo>
                      <a:pt x="198" y="45"/>
                      <a:pt x="204" y="58"/>
                      <a:pt x="204" y="72"/>
                    </a:cubicBezTo>
                    <a:cubicBezTo>
                      <a:pt x="204" y="73"/>
                      <a:pt x="204" y="75"/>
                      <a:pt x="204" y="76"/>
                    </a:cubicBezTo>
                    <a:cubicBezTo>
                      <a:pt x="213" y="76"/>
                      <a:pt x="213" y="76"/>
                      <a:pt x="213" y="76"/>
                    </a:cubicBezTo>
                    <a:cubicBezTo>
                      <a:pt x="182" y="256"/>
                      <a:pt x="182" y="256"/>
                      <a:pt x="182" y="256"/>
                    </a:cubicBezTo>
                    <a:cubicBezTo>
                      <a:pt x="35" y="256"/>
                      <a:pt x="35" y="256"/>
                      <a:pt x="35" y="256"/>
                    </a:cubicBezTo>
                    <a:cubicBezTo>
                      <a:pt x="0" y="76"/>
                      <a:pt x="0" y="76"/>
                      <a:pt x="0" y="76"/>
                    </a:cubicBezTo>
                    <a:close/>
                    <a:moveTo>
                      <a:pt x="83" y="154"/>
                    </a:moveTo>
                    <a:cubicBezTo>
                      <a:pt x="86" y="154"/>
                      <a:pt x="88" y="154"/>
                      <a:pt x="89" y="153"/>
                    </a:cubicBezTo>
                    <a:cubicBezTo>
                      <a:pt x="90" y="153"/>
                      <a:pt x="90" y="151"/>
                      <a:pt x="90" y="150"/>
                    </a:cubicBezTo>
                    <a:cubicBezTo>
                      <a:pt x="90" y="142"/>
                      <a:pt x="90" y="142"/>
                      <a:pt x="90" y="142"/>
                    </a:cubicBezTo>
                    <a:cubicBezTo>
                      <a:pt x="90" y="141"/>
                      <a:pt x="90" y="139"/>
                      <a:pt x="88" y="139"/>
                    </a:cubicBezTo>
                    <a:cubicBezTo>
                      <a:pt x="87" y="138"/>
                      <a:pt x="85" y="138"/>
                      <a:pt x="83" y="138"/>
                    </a:cubicBezTo>
                    <a:cubicBezTo>
                      <a:pt x="77" y="138"/>
                      <a:pt x="77" y="138"/>
                      <a:pt x="77" y="138"/>
                    </a:cubicBezTo>
                    <a:cubicBezTo>
                      <a:pt x="77" y="164"/>
                      <a:pt x="77" y="164"/>
                      <a:pt x="77" y="164"/>
                    </a:cubicBezTo>
                    <a:cubicBezTo>
                      <a:pt x="83" y="164"/>
                      <a:pt x="83" y="164"/>
                      <a:pt x="83" y="164"/>
                    </a:cubicBezTo>
                    <a:cubicBezTo>
                      <a:pt x="83" y="154"/>
                      <a:pt x="83" y="154"/>
                      <a:pt x="83" y="154"/>
                    </a:cubicBezTo>
                    <a:close/>
                    <a:moveTo>
                      <a:pt x="84" y="149"/>
                    </a:moveTo>
                    <a:cubicBezTo>
                      <a:pt x="84" y="143"/>
                      <a:pt x="84" y="143"/>
                      <a:pt x="84" y="143"/>
                    </a:cubicBezTo>
                    <a:cubicBezTo>
                      <a:pt x="84" y="142"/>
                      <a:pt x="84" y="142"/>
                      <a:pt x="83" y="142"/>
                    </a:cubicBezTo>
                    <a:cubicBezTo>
                      <a:pt x="83" y="151"/>
                      <a:pt x="83" y="151"/>
                      <a:pt x="83" y="151"/>
                    </a:cubicBezTo>
                    <a:cubicBezTo>
                      <a:pt x="84" y="151"/>
                      <a:pt x="84" y="150"/>
                      <a:pt x="84" y="149"/>
                    </a:cubicBezTo>
                    <a:close/>
                    <a:moveTo>
                      <a:pt x="99" y="160"/>
                    </a:moveTo>
                    <a:cubicBezTo>
                      <a:pt x="99" y="163"/>
                      <a:pt x="102" y="164"/>
                      <a:pt x="106" y="164"/>
                    </a:cubicBezTo>
                    <a:cubicBezTo>
                      <a:pt x="108" y="164"/>
                      <a:pt x="110" y="164"/>
                      <a:pt x="111" y="163"/>
                    </a:cubicBezTo>
                    <a:cubicBezTo>
                      <a:pt x="112" y="162"/>
                      <a:pt x="113" y="161"/>
                      <a:pt x="113" y="160"/>
                    </a:cubicBezTo>
                    <a:cubicBezTo>
                      <a:pt x="113" y="143"/>
                      <a:pt x="113" y="143"/>
                      <a:pt x="113" y="143"/>
                    </a:cubicBezTo>
                    <a:cubicBezTo>
                      <a:pt x="113" y="139"/>
                      <a:pt x="110" y="138"/>
                      <a:pt x="106" y="138"/>
                    </a:cubicBezTo>
                    <a:cubicBezTo>
                      <a:pt x="102" y="138"/>
                      <a:pt x="99" y="139"/>
                      <a:pt x="99" y="143"/>
                    </a:cubicBezTo>
                    <a:cubicBezTo>
                      <a:pt x="99" y="160"/>
                      <a:pt x="99" y="160"/>
                      <a:pt x="99" y="160"/>
                    </a:cubicBezTo>
                    <a:close/>
                    <a:moveTo>
                      <a:pt x="107" y="160"/>
                    </a:moveTo>
                    <a:cubicBezTo>
                      <a:pt x="107" y="142"/>
                      <a:pt x="107" y="142"/>
                      <a:pt x="107" y="142"/>
                    </a:cubicBezTo>
                    <a:cubicBezTo>
                      <a:pt x="107" y="141"/>
                      <a:pt x="107" y="141"/>
                      <a:pt x="106" y="141"/>
                    </a:cubicBezTo>
                    <a:cubicBezTo>
                      <a:pt x="105" y="141"/>
                      <a:pt x="105" y="141"/>
                      <a:pt x="105" y="142"/>
                    </a:cubicBezTo>
                    <a:cubicBezTo>
                      <a:pt x="105" y="160"/>
                      <a:pt x="105" y="160"/>
                      <a:pt x="105" y="160"/>
                    </a:cubicBezTo>
                    <a:cubicBezTo>
                      <a:pt x="105" y="160"/>
                      <a:pt x="105" y="161"/>
                      <a:pt x="106" y="161"/>
                    </a:cubicBezTo>
                    <a:cubicBezTo>
                      <a:pt x="107" y="161"/>
                      <a:pt x="107" y="160"/>
                      <a:pt x="107" y="160"/>
                    </a:cubicBezTo>
                    <a:close/>
                    <a:moveTo>
                      <a:pt x="128" y="154"/>
                    </a:moveTo>
                    <a:cubicBezTo>
                      <a:pt x="131" y="154"/>
                      <a:pt x="133" y="154"/>
                      <a:pt x="134" y="153"/>
                    </a:cubicBezTo>
                    <a:cubicBezTo>
                      <a:pt x="135" y="153"/>
                      <a:pt x="135" y="151"/>
                      <a:pt x="135" y="150"/>
                    </a:cubicBezTo>
                    <a:cubicBezTo>
                      <a:pt x="135" y="142"/>
                      <a:pt x="135" y="142"/>
                      <a:pt x="135" y="142"/>
                    </a:cubicBezTo>
                    <a:cubicBezTo>
                      <a:pt x="135" y="141"/>
                      <a:pt x="135" y="139"/>
                      <a:pt x="134" y="139"/>
                    </a:cubicBezTo>
                    <a:cubicBezTo>
                      <a:pt x="132" y="138"/>
                      <a:pt x="131" y="138"/>
                      <a:pt x="128" y="138"/>
                    </a:cubicBezTo>
                    <a:cubicBezTo>
                      <a:pt x="122" y="138"/>
                      <a:pt x="122" y="138"/>
                      <a:pt x="122" y="138"/>
                    </a:cubicBezTo>
                    <a:cubicBezTo>
                      <a:pt x="122" y="164"/>
                      <a:pt x="122" y="164"/>
                      <a:pt x="122" y="164"/>
                    </a:cubicBezTo>
                    <a:cubicBezTo>
                      <a:pt x="128" y="164"/>
                      <a:pt x="128" y="164"/>
                      <a:pt x="128" y="164"/>
                    </a:cubicBezTo>
                    <a:cubicBezTo>
                      <a:pt x="128" y="154"/>
                      <a:pt x="128" y="154"/>
                      <a:pt x="128" y="154"/>
                    </a:cubicBezTo>
                    <a:close/>
                    <a:moveTo>
                      <a:pt x="130" y="149"/>
                    </a:moveTo>
                    <a:cubicBezTo>
                      <a:pt x="130" y="143"/>
                      <a:pt x="130" y="143"/>
                      <a:pt x="130" y="143"/>
                    </a:cubicBezTo>
                    <a:cubicBezTo>
                      <a:pt x="130" y="142"/>
                      <a:pt x="129" y="142"/>
                      <a:pt x="128" y="142"/>
                    </a:cubicBezTo>
                    <a:cubicBezTo>
                      <a:pt x="128" y="151"/>
                      <a:pt x="128" y="151"/>
                      <a:pt x="128" y="151"/>
                    </a:cubicBezTo>
                    <a:cubicBezTo>
                      <a:pt x="129" y="151"/>
                      <a:pt x="130" y="150"/>
                      <a:pt x="130" y="149"/>
                    </a:cubicBezTo>
                    <a:close/>
                    <a:moveTo>
                      <a:pt x="90" y="178"/>
                    </a:moveTo>
                    <a:cubicBezTo>
                      <a:pt x="90" y="173"/>
                      <a:pt x="90" y="173"/>
                      <a:pt x="90" y="173"/>
                    </a:cubicBezTo>
                    <a:cubicBezTo>
                      <a:pt x="90" y="170"/>
                      <a:pt x="88" y="168"/>
                      <a:pt x="84" y="168"/>
                    </a:cubicBezTo>
                    <a:cubicBezTo>
                      <a:pt x="79" y="168"/>
                      <a:pt x="77" y="170"/>
                      <a:pt x="77" y="173"/>
                    </a:cubicBezTo>
                    <a:cubicBezTo>
                      <a:pt x="77" y="190"/>
                      <a:pt x="77" y="190"/>
                      <a:pt x="77" y="190"/>
                    </a:cubicBezTo>
                    <a:cubicBezTo>
                      <a:pt x="77" y="194"/>
                      <a:pt x="79" y="195"/>
                      <a:pt x="84" y="195"/>
                    </a:cubicBezTo>
                    <a:cubicBezTo>
                      <a:pt x="85" y="195"/>
                      <a:pt x="87" y="195"/>
                      <a:pt x="88" y="194"/>
                    </a:cubicBezTo>
                    <a:cubicBezTo>
                      <a:pt x="89" y="193"/>
                      <a:pt x="90" y="192"/>
                      <a:pt x="90" y="191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84" y="184"/>
                      <a:pt x="84" y="184"/>
                      <a:pt x="84" y="184"/>
                    </a:cubicBezTo>
                    <a:cubicBezTo>
                      <a:pt x="84" y="191"/>
                      <a:pt x="84" y="191"/>
                      <a:pt x="84" y="191"/>
                    </a:cubicBezTo>
                    <a:cubicBezTo>
                      <a:pt x="84" y="191"/>
                      <a:pt x="84" y="192"/>
                      <a:pt x="84" y="192"/>
                    </a:cubicBezTo>
                    <a:cubicBezTo>
                      <a:pt x="83" y="192"/>
                      <a:pt x="83" y="191"/>
                      <a:pt x="83" y="191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3" y="172"/>
                      <a:pt x="83" y="172"/>
                      <a:pt x="84" y="172"/>
                    </a:cubicBezTo>
                    <a:cubicBezTo>
                      <a:pt x="84" y="172"/>
                      <a:pt x="84" y="172"/>
                      <a:pt x="84" y="173"/>
                    </a:cubicBezTo>
                    <a:cubicBezTo>
                      <a:pt x="84" y="178"/>
                      <a:pt x="84" y="178"/>
                      <a:pt x="84" y="178"/>
                    </a:cubicBezTo>
                    <a:cubicBezTo>
                      <a:pt x="90" y="178"/>
                      <a:pt x="90" y="178"/>
                      <a:pt x="90" y="178"/>
                    </a:cubicBezTo>
                    <a:close/>
                    <a:moveTo>
                      <a:pt x="91" y="190"/>
                    </a:moveTo>
                    <a:cubicBezTo>
                      <a:pt x="91" y="194"/>
                      <a:pt x="93" y="195"/>
                      <a:pt x="97" y="195"/>
                    </a:cubicBezTo>
                    <a:cubicBezTo>
                      <a:pt x="99" y="195"/>
                      <a:pt x="101" y="195"/>
                      <a:pt x="102" y="194"/>
                    </a:cubicBezTo>
                    <a:cubicBezTo>
                      <a:pt x="103" y="193"/>
                      <a:pt x="104" y="192"/>
                      <a:pt x="104" y="190"/>
                    </a:cubicBezTo>
                    <a:cubicBezTo>
                      <a:pt x="104" y="173"/>
                      <a:pt x="104" y="173"/>
                      <a:pt x="104" y="173"/>
                    </a:cubicBezTo>
                    <a:cubicBezTo>
                      <a:pt x="104" y="170"/>
                      <a:pt x="102" y="168"/>
                      <a:pt x="97" y="168"/>
                    </a:cubicBezTo>
                    <a:cubicBezTo>
                      <a:pt x="93" y="168"/>
                      <a:pt x="91" y="170"/>
                      <a:pt x="91" y="173"/>
                    </a:cubicBezTo>
                    <a:cubicBezTo>
                      <a:pt x="91" y="190"/>
                      <a:pt x="91" y="190"/>
                      <a:pt x="91" y="190"/>
                    </a:cubicBezTo>
                    <a:close/>
                    <a:moveTo>
                      <a:pt x="98" y="191"/>
                    </a:moveTo>
                    <a:cubicBezTo>
                      <a:pt x="98" y="173"/>
                      <a:pt x="98" y="173"/>
                      <a:pt x="98" y="173"/>
                    </a:cubicBezTo>
                    <a:cubicBezTo>
                      <a:pt x="98" y="172"/>
                      <a:pt x="98" y="172"/>
                      <a:pt x="97" y="172"/>
                    </a:cubicBezTo>
                    <a:cubicBezTo>
                      <a:pt x="97" y="172"/>
                      <a:pt x="96" y="172"/>
                      <a:pt x="96" y="173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6" y="191"/>
                      <a:pt x="97" y="192"/>
                      <a:pt x="97" y="192"/>
                    </a:cubicBezTo>
                    <a:cubicBezTo>
                      <a:pt x="98" y="192"/>
                      <a:pt x="98" y="191"/>
                      <a:pt x="98" y="191"/>
                    </a:cubicBezTo>
                    <a:close/>
                    <a:moveTo>
                      <a:pt x="120" y="195"/>
                    </a:moveTo>
                    <a:cubicBezTo>
                      <a:pt x="119" y="194"/>
                      <a:pt x="118" y="192"/>
                      <a:pt x="118" y="188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9" y="183"/>
                      <a:pt x="117" y="181"/>
                      <a:pt x="115" y="181"/>
                    </a:cubicBezTo>
                    <a:cubicBezTo>
                      <a:pt x="117" y="180"/>
                      <a:pt x="119" y="178"/>
                      <a:pt x="119" y="176"/>
                    </a:cubicBezTo>
                    <a:cubicBezTo>
                      <a:pt x="119" y="173"/>
                      <a:pt x="119" y="173"/>
                      <a:pt x="119" y="173"/>
                    </a:cubicBezTo>
                    <a:cubicBezTo>
                      <a:pt x="119" y="172"/>
                      <a:pt x="118" y="170"/>
                      <a:pt x="117" y="170"/>
                    </a:cubicBezTo>
                    <a:cubicBezTo>
                      <a:pt x="116" y="169"/>
                      <a:pt x="114" y="169"/>
                      <a:pt x="112" y="169"/>
                    </a:cubicBezTo>
                    <a:cubicBezTo>
                      <a:pt x="105" y="169"/>
                      <a:pt x="105" y="169"/>
                      <a:pt x="105" y="169"/>
                    </a:cubicBezTo>
                    <a:cubicBezTo>
                      <a:pt x="105" y="195"/>
                      <a:pt x="105" y="195"/>
                      <a:pt x="105" y="195"/>
                    </a:cubicBezTo>
                    <a:cubicBezTo>
                      <a:pt x="111" y="195"/>
                      <a:pt x="111" y="195"/>
                      <a:pt x="111" y="195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12" y="182"/>
                      <a:pt x="113" y="183"/>
                      <a:pt x="113" y="184"/>
                    </a:cubicBezTo>
                    <a:cubicBezTo>
                      <a:pt x="113" y="184"/>
                      <a:pt x="113" y="185"/>
                      <a:pt x="113" y="187"/>
                    </a:cubicBezTo>
                    <a:cubicBezTo>
                      <a:pt x="113" y="189"/>
                      <a:pt x="113" y="189"/>
                      <a:pt x="113" y="189"/>
                    </a:cubicBezTo>
                    <a:cubicBezTo>
                      <a:pt x="113" y="189"/>
                      <a:pt x="113" y="189"/>
                      <a:pt x="113" y="189"/>
                    </a:cubicBezTo>
                    <a:cubicBezTo>
                      <a:pt x="113" y="192"/>
                      <a:pt x="113" y="194"/>
                      <a:pt x="114" y="195"/>
                    </a:cubicBezTo>
                    <a:cubicBezTo>
                      <a:pt x="120" y="195"/>
                      <a:pt x="120" y="195"/>
                      <a:pt x="120" y="195"/>
                    </a:cubicBezTo>
                    <a:close/>
                    <a:moveTo>
                      <a:pt x="113" y="178"/>
                    </a:moveTo>
                    <a:cubicBezTo>
                      <a:pt x="113" y="173"/>
                      <a:pt x="113" y="173"/>
                      <a:pt x="113" y="173"/>
                    </a:cubicBezTo>
                    <a:cubicBezTo>
                      <a:pt x="113" y="172"/>
                      <a:pt x="112" y="172"/>
                      <a:pt x="111" y="172"/>
                    </a:cubicBezTo>
                    <a:cubicBezTo>
                      <a:pt x="111" y="179"/>
                      <a:pt x="111" y="179"/>
                      <a:pt x="111" y="179"/>
                    </a:cubicBezTo>
                    <a:cubicBezTo>
                      <a:pt x="112" y="179"/>
                      <a:pt x="113" y="179"/>
                      <a:pt x="113" y="178"/>
                    </a:cubicBezTo>
                    <a:close/>
                    <a:moveTo>
                      <a:pt x="135" y="195"/>
                    </a:moveTo>
                    <a:cubicBezTo>
                      <a:pt x="135" y="169"/>
                      <a:pt x="135" y="169"/>
                      <a:pt x="135" y="169"/>
                    </a:cubicBezTo>
                    <a:cubicBezTo>
                      <a:pt x="130" y="169"/>
                      <a:pt x="130" y="169"/>
                      <a:pt x="130" y="169"/>
                    </a:cubicBezTo>
                    <a:cubicBezTo>
                      <a:pt x="130" y="181"/>
                      <a:pt x="130" y="181"/>
                      <a:pt x="130" y="181"/>
                    </a:cubicBezTo>
                    <a:cubicBezTo>
                      <a:pt x="127" y="169"/>
                      <a:pt x="127" y="169"/>
                      <a:pt x="127" y="169"/>
                    </a:cubicBezTo>
                    <a:cubicBezTo>
                      <a:pt x="120" y="169"/>
                      <a:pt x="120" y="169"/>
                      <a:pt x="120" y="169"/>
                    </a:cubicBezTo>
                    <a:cubicBezTo>
                      <a:pt x="120" y="195"/>
                      <a:pt x="120" y="195"/>
                      <a:pt x="120" y="195"/>
                    </a:cubicBezTo>
                    <a:cubicBezTo>
                      <a:pt x="125" y="195"/>
                      <a:pt x="125" y="195"/>
                      <a:pt x="125" y="195"/>
                    </a:cubicBezTo>
                    <a:cubicBezTo>
                      <a:pt x="125" y="181"/>
                      <a:pt x="125" y="181"/>
                      <a:pt x="125" y="181"/>
                    </a:cubicBezTo>
                    <a:cubicBezTo>
                      <a:pt x="129" y="195"/>
                      <a:pt x="129" y="195"/>
                      <a:pt x="129" y="195"/>
                    </a:cubicBezTo>
                    <a:cubicBezTo>
                      <a:pt x="135" y="195"/>
                      <a:pt x="135" y="195"/>
                      <a:pt x="135" y="195"/>
                    </a:cubicBezTo>
                    <a:close/>
                    <a:moveTo>
                      <a:pt x="29" y="76"/>
                    </a:moveTo>
                    <a:cubicBezTo>
                      <a:pt x="183" y="76"/>
                      <a:pt x="183" y="76"/>
                      <a:pt x="183" y="76"/>
                    </a:cubicBezTo>
                    <a:cubicBezTo>
                      <a:pt x="183" y="75"/>
                      <a:pt x="183" y="73"/>
                      <a:pt x="183" y="72"/>
                    </a:cubicBezTo>
                    <a:cubicBezTo>
                      <a:pt x="183" y="64"/>
                      <a:pt x="180" y="56"/>
                      <a:pt x="174" y="51"/>
                    </a:cubicBezTo>
                    <a:cubicBezTo>
                      <a:pt x="169" y="45"/>
                      <a:pt x="161" y="42"/>
                      <a:pt x="153" y="42"/>
                    </a:cubicBezTo>
                    <a:cubicBezTo>
                      <a:pt x="150" y="42"/>
                      <a:pt x="148" y="42"/>
                      <a:pt x="145" y="43"/>
                    </a:cubicBezTo>
                    <a:cubicBezTo>
                      <a:pt x="143" y="43"/>
                      <a:pt x="141" y="44"/>
                      <a:pt x="139" y="45"/>
                    </a:cubicBezTo>
                    <a:cubicBezTo>
                      <a:pt x="137" y="46"/>
                      <a:pt x="135" y="47"/>
                      <a:pt x="132" y="46"/>
                    </a:cubicBezTo>
                    <a:cubicBezTo>
                      <a:pt x="127" y="45"/>
                      <a:pt x="123" y="40"/>
                      <a:pt x="124" y="34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4" y="33"/>
                      <a:pt x="124" y="33"/>
                      <a:pt x="124" y="33"/>
                    </a:cubicBezTo>
                    <a:cubicBezTo>
                      <a:pt x="124" y="29"/>
                      <a:pt x="122" y="26"/>
                      <a:pt x="120" y="24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18" y="22"/>
                      <a:pt x="115" y="21"/>
                      <a:pt x="112" y="21"/>
                    </a:cubicBezTo>
                    <a:cubicBezTo>
                      <a:pt x="109" y="21"/>
                      <a:pt x="106" y="22"/>
                      <a:pt x="104" y="24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1" y="26"/>
                      <a:pt x="100" y="29"/>
                      <a:pt x="100" y="33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43"/>
                      <a:pt x="101" y="49"/>
                      <a:pt x="96" y="52"/>
                    </a:cubicBezTo>
                    <a:cubicBezTo>
                      <a:pt x="95" y="52"/>
                      <a:pt x="94" y="53"/>
                      <a:pt x="92" y="53"/>
                    </a:cubicBezTo>
                    <a:cubicBezTo>
                      <a:pt x="91" y="54"/>
                      <a:pt x="91" y="55"/>
                      <a:pt x="90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88" y="56"/>
                      <a:pt x="87" y="57"/>
                      <a:pt x="85" y="58"/>
                    </a:cubicBezTo>
                    <a:cubicBezTo>
                      <a:pt x="79" y="59"/>
                      <a:pt x="74" y="55"/>
                      <a:pt x="73" y="49"/>
                    </a:cubicBezTo>
                    <a:cubicBezTo>
                      <a:pt x="72" y="47"/>
                      <a:pt x="71" y="45"/>
                      <a:pt x="69" y="44"/>
                    </a:cubicBezTo>
                    <a:cubicBezTo>
                      <a:pt x="68" y="43"/>
                      <a:pt x="66" y="42"/>
                      <a:pt x="63" y="42"/>
                    </a:cubicBezTo>
                    <a:cubicBezTo>
                      <a:pt x="61" y="42"/>
                      <a:pt x="58" y="43"/>
                      <a:pt x="56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6"/>
                      <a:pt x="54" y="49"/>
                      <a:pt x="54" y="51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4" y="57"/>
                      <a:pt x="50" y="62"/>
                      <a:pt x="44" y="62"/>
                    </a:cubicBezTo>
                    <a:cubicBezTo>
                      <a:pt x="40" y="63"/>
                      <a:pt x="36" y="65"/>
                      <a:pt x="33" y="68"/>
                    </a:cubicBezTo>
                    <a:cubicBezTo>
                      <a:pt x="31" y="70"/>
                      <a:pt x="30" y="73"/>
                      <a:pt x="29" y="76"/>
                    </a:cubicBezTo>
                    <a:close/>
                    <a:moveTo>
                      <a:pt x="179" y="131"/>
                    </a:moveTo>
                    <a:cubicBezTo>
                      <a:pt x="35" y="131"/>
                      <a:pt x="35" y="131"/>
                      <a:pt x="35" y="131"/>
                    </a:cubicBezTo>
                    <a:cubicBezTo>
                      <a:pt x="48" y="200"/>
                      <a:pt x="48" y="200"/>
                      <a:pt x="48" y="200"/>
                    </a:cubicBezTo>
                    <a:cubicBezTo>
                      <a:pt x="167" y="200"/>
                      <a:pt x="167" y="200"/>
                      <a:pt x="167" y="200"/>
                    </a:cubicBezTo>
                    <a:lnTo>
                      <a:pt x="179" y="13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4" name="Group 33出自【趣你的PPT】(微信:qunideppt)：最优质的PPT资源库出自【趣你的PPT】(微信:qunideppt)：最优质的PPT资源库"/>
          <p:cNvGrpSpPr/>
          <p:nvPr/>
        </p:nvGrpSpPr>
        <p:grpSpPr>
          <a:xfrm>
            <a:off x="1369027" y="4208934"/>
            <a:ext cx="5096184" cy="1470167"/>
            <a:chOff x="1651416" y="4034122"/>
            <a:chExt cx="5096184" cy="1470167"/>
          </a:xfrm>
        </p:grpSpPr>
        <p:grpSp>
          <p:nvGrpSpPr>
            <p:cNvPr id="35" name="组合 34"/>
            <p:cNvGrpSpPr/>
            <p:nvPr/>
          </p:nvGrpSpPr>
          <p:grpSpPr>
            <a:xfrm flipH="1">
              <a:off x="4338160" y="4727655"/>
              <a:ext cx="1148240" cy="83099"/>
              <a:chOff x="6710082" y="1986736"/>
              <a:chExt cx="1148240" cy="83099"/>
            </a:xfrm>
          </p:grpSpPr>
          <p:cxnSp>
            <p:nvCxnSpPr>
              <p:cNvPr id="42" name="出自【趣你的PPT】(微信:qunideppt)：最优质的PPT资源库"/>
              <p:cNvCxnSpPr/>
              <p:nvPr/>
            </p:nvCxnSpPr>
            <p:spPr>
              <a:xfrm>
                <a:off x="6710082" y="2026001"/>
                <a:ext cx="1089212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7775223" y="1986736"/>
                <a:ext cx="83099" cy="83099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651416" y="4050342"/>
              <a:ext cx="2616712" cy="1354625"/>
              <a:chOff x="1114243" y="2067550"/>
              <a:chExt cx="2616712" cy="1354625"/>
            </a:xfrm>
          </p:grpSpPr>
          <p:sp>
            <p:nvSpPr>
              <p:cNvPr id="40" name="出自【趣你的PPT】(微信:qunideppt)：最优质的PPT资源库"/>
              <p:cNvSpPr/>
              <p:nvPr/>
            </p:nvSpPr>
            <p:spPr>
              <a:xfrm>
                <a:off x="1114243" y="2468068"/>
                <a:ext cx="260254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</a:t>
                </a:r>
              </a:p>
            </p:txBody>
          </p:sp>
          <p:sp>
            <p:nvSpPr>
              <p:cNvPr id="41" name="出自【趣你的PPT】(微信:qunideppt)：最优质的PPT资源库"/>
              <p:cNvSpPr/>
              <p:nvPr/>
            </p:nvSpPr>
            <p:spPr>
              <a:xfrm>
                <a:off x="2509239" y="2067550"/>
                <a:ext cx="122171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您的标题</a:t>
                </a:r>
                <a:endPara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5480215" y="4034122"/>
              <a:ext cx="1267385" cy="1470167"/>
              <a:chOff x="5480215" y="4034122"/>
              <a:chExt cx="1267385" cy="1470167"/>
            </a:xfrm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 rot="5400000">
                <a:off x="5378824" y="4135513"/>
                <a:ext cx="1470167" cy="1267385"/>
              </a:xfrm>
              <a:prstGeom prst="triangl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38842" y="4557510"/>
                <a:ext cx="505572" cy="418820"/>
              </a:xfrm>
              <a:custGeom>
                <a:avLst/>
                <a:gdLst>
                  <a:gd name="T0" fmla="*/ 122 w 300"/>
                  <a:gd name="T1" fmla="*/ 0 h 247"/>
                  <a:gd name="T2" fmla="*/ 208 w 300"/>
                  <a:gd name="T3" fmla="*/ 36 h 247"/>
                  <a:gd name="T4" fmla="*/ 244 w 300"/>
                  <a:gd name="T5" fmla="*/ 122 h 247"/>
                  <a:gd name="T6" fmla="*/ 208 w 300"/>
                  <a:gd name="T7" fmla="*/ 208 h 247"/>
                  <a:gd name="T8" fmla="*/ 122 w 300"/>
                  <a:gd name="T9" fmla="*/ 244 h 247"/>
                  <a:gd name="T10" fmla="*/ 35 w 300"/>
                  <a:gd name="T11" fmla="*/ 208 h 247"/>
                  <a:gd name="T12" fmla="*/ 0 w 300"/>
                  <a:gd name="T13" fmla="*/ 122 h 247"/>
                  <a:gd name="T14" fmla="*/ 35 w 300"/>
                  <a:gd name="T15" fmla="*/ 36 h 247"/>
                  <a:gd name="T16" fmla="*/ 122 w 300"/>
                  <a:gd name="T17" fmla="*/ 0 h 247"/>
                  <a:gd name="T18" fmla="*/ 175 w 300"/>
                  <a:gd name="T19" fmla="*/ 245 h 247"/>
                  <a:gd name="T20" fmla="*/ 300 w 300"/>
                  <a:gd name="T21" fmla="*/ 158 h 247"/>
                  <a:gd name="T22" fmla="*/ 298 w 300"/>
                  <a:gd name="T23" fmla="*/ 126 h 247"/>
                  <a:gd name="T24" fmla="*/ 175 w 300"/>
                  <a:gd name="T25" fmla="*/ 245 h 247"/>
                  <a:gd name="T26" fmla="*/ 130 w 300"/>
                  <a:gd name="T27" fmla="*/ 80 h 247"/>
                  <a:gd name="T28" fmla="*/ 151 w 300"/>
                  <a:gd name="T29" fmla="*/ 91 h 247"/>
                  <a:gd name="T30" fmla="*/ 181 w 300"/>
                  <a:gd name="T31" fmla="*/ 71 h 247"/>
                  <a:gd name="T32" fmla="*/ 177 w 300"/>
                  <a:gd name="T33" fmla="*/ 66 h 247"/>
                  <a:gd name="T34" fmla="*/ 130 w 300"/>
                  <a:gd name="T35" fmla="*/ 44 h 247"/>
                  <a:gd name="T36" fmla="*/ 130 w 300"/>
                  <a:gd name="T37" fmla="*/ 80 h 247"/>
                  <a:gd name="T38" fmla="*/ 162 w 300"/>
                  <a:gd name="T39" fmla="*/ 108 h 247"/>
                  <a:gd name="T40" fmla="*/ 164 w 300"/>
                  <a:gd name="T41" fmla="*/ 122 h 247"/>
                  <a:gd name="T42" fmla="*/ 161 w 300"/>
                  <a:gd name="T43" fmla="*/ 138 h 247"/>
                  <a:gd name="T44" fmla="*/ 192 w 300"/>
                  <a:gd name="T45" fmla="*/ 157 h 247"/>
                  <a:gd name="T46" fmla="*/ 200 w 300"/>
                  <a:gd name="T47" fmla="*/ 122 h 247"/>
                  <a:gd name="T48" fmla="*/ 192 w 300"/>
                  <a:gd name="T49" fmla="*/ 87 h 247"/>
                  <a:gd name="T50" fmla="*/ 162 w 300"/>
                  <a:gd name="T51" fmla="*/ 108 h 247"/>
                  <a:gd name="T52" fmla="*/ 149 w 300"/>
                  <a:gd name="T53" fmla="*/ 154 h 247"/>
                  <a:gd name="T54" fmla="*/ 130 w 300"/>
                  <a:gd name="T55" fmla="*/ 164 h 247"/>
                  <a:gd name="T56" fmla="*/ 130 w 300"/>
                  <a:gd name="T57" fmla="*/ 200 h 247"/>
                  <a:gd name="T58" fmla="*/ 177 w 300"/>
                  <a:gd name="T59" fmla="*/ 178 h 247"/>
                  <a:gd name="T60" fmla="*/ 181 w 300"/>
                  <a:gd name="T61" fmla="*/ 174 h 247"/>
                  <a:gd name="T62" fmla="*/ 149 w 300"/>
                  <a:gd name="T63" fmla="*/ 154 h 247"/>
                  <a:gd name="T64" fmla="*/ 110 w 300"/>
                  <a:gd name="T65" fmla="*/ 163 h 247"/>
                  <a:gd name="T66" fmla="*/ 94 w 300"/>
                  <a:gd name="T67" fmla="*/ 155 h 247"/>
                  <a:gd name="T68" fmla="*/ 64 w 300"/>
                  <a:gd name="T69" fmla="*/ 176 h 247"/>
                  <a:gd name="T70" fmla="*/ 66 w 300"/>
                  <a:gd name="T71" fmla="*/ 178 h 247"/>
                  <a:gd name="T72" fmla="*/ 110 w 300"/>
                  <a:gd name="T73" fmla="*/ 200 h 247"/>
                  <a:gd name="T74" fmla="*/ 110 w 300"/>
                  <a:gd name="T75" fmla="*/ 163 h 247"/>
                  <a:gd name="T76" fmla="*/ 82 w 300"/>
                  <a:gd name="T77" fmla="*/ 139 h 247"/>
                  <a:gd name="T78" fmla="*/ 79 w 300"/>
                  <a:gd name="T79" fmla="*/ 122 h 247"/>
                  <a:gd name="T80" fmla="*/ 80 w 300"/>
                  <a:gd name="T81" fmla="*/ 111 h 247"/>
                  <a:gd name="T82" fmla="*/ 49 w 300"/>
                  <a:gd name="T83" fmla="*/ 92 h 247"/>
                  <a:gd name="T84" fmla="*/ 43 w 300"/>
                  <a:gd name="T85" fmla="*/ 122 h 247"/>
                  <a:gd name="T86" fmla="*/ 52 w 300"/>
                  <a:gd name="T87" fmla="*/ 159 h 247"/>
                  <a:gd name="T88" fmla="*/ 82 w 300"/>
                  <a:gd name="T89" fmla="*/ 139 h 247"/>
                  <a:gd name="T90" fmla="*/ 90 w 300"/>
                  <a:gd name="T91" fmla="*/ 94 h 247"/>
                  <a:gd name="T92" fmla="*/ 91 w 300"/>
                  <a:gd name="T93" fmla="*/ 92 h 247"/>
                  <a:gd name="T94" fmla="*/ 110 w 300"/>
                  <a:gd name="T95" fmla="*/ 81 h 247"/>
                  <a:gd name="T96" fmla="*/ 110 w 300"/>
                  <a:gd name="T97" fmla="*/ 44 h 247"/>
                  <a:gd name="T98" fmla="*/ 66 w 300"/>
                  <a:gd name="T99" fmla="*/ 66 h 247"/>
                  <a:gd name="T100" fmla="*/ 59 w 300"/>
                  <a:gd name="T101" fmla="*/ 74 h 247"/>
                  <a:gd name="T102" fmla="*/ 90 w 300"/>
                  <a:gd name="T103" fmla="*/ 94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0" h="247">
                    <a:moveTo>
                      <a:pt x="122" y="0"/>
                    </a:moveTo>
                    <a:cubicBezTo>
                      <a:pt x="155" y="0"/>
                      <a:pt x="186" y="14"/>
                      <a:pt x="208" y="36"/>
                    </a:cubicBezTo>
                    <a:cubicBezTo>
                      <a:pt x="230" y="58"/>
                      <a:pt x="244" y="88"/>
                      <a:pt x="244" y="122"/>
                    </a:cubicBezTo>
                    <a:cubicBezTo>
                      <a:pt x="244" y="156"/>
                      <a:pt x="230" y="186"/>
                      <a:pt x="208" y="208"/>
                    </a:cubicBezTo>
                    <a:cubicBezTo>
                      <a:pt x="186" y="230"/>
                      <a:pt x="155" y="244"/>
                      <a:pt x="122" y="244"/>
                    </a:cubicBezTo>
                    <a:cubicBezTo>
                      <a:pt x="88" y="244"/>
                      <a:pt x="57" y="230"/>
                      <a:pt x="35" y="208"/>
                    </a:cubicBezTo>
                    <a:cubicBezTo>
                      <a:pt x="13" y="186"/>
                      <a:pt x="0" y="156"/>
                      <a:pt x="0" y="122"/>
                    </a:cubicBezTo>
                    <a:cubicBezTo>
                      <a:pt x="0" y="88"/>
                      <a:pt x="13" y="58"/>
                      <a:pt x="35" y="36"/>
                    </a:cubicBezTo>
                    <a:cubicBezTo>
                      <a:pt x="57" y="14"/>
                      <a:pt x="88" y="0"/>
                      <a:pt x="122" y="0"/>
                    </a:cubicBezTo>
                    <a:close/>
                    <a:moveTo>
                      <a:pt x="175" y="245"/>
                    </a:moveTo>
                    <a:cubicBezTo>
                      <a:pt x="292" y="247"/>
                      <a:pt x="257" y="150"/>
                      <a:pt x="300" y="158"/>
                    </a:cubicBezTo>
                    <a:cubicBezTo>
                      <a:pt x="298" y="126"/>
                      <a:pt x="298" y="126"/>
                      <a:pt x="298" y="126"/>
                    </a:cubicBezTo>
                    <a:cubicBezTo>
                      <a:pt x="230" y="122"/>
                      <a:pt x="286" y="229"/>
                      <a:pt x="175" y="245"/>
                    </a:cubicBezTo>
                    <a:close/>
                    <a:moveTo>
                      <a:pt x="130" y="80"/>
                    </a:moveTo>
                    <a:cubicBezTo>
                      <a:pt x="139" y="82"/>
                      <a:pt x="146" y="86"/>
                      <a:pt x="151" y="91"/>
                    </a:cubicBezTo>
                    <a:cubicBezTo>
                      <a:pt x="181" y="71"/>
                      <a:pt x="181" y="71"/>
                      <a:pt x="181" y="71"/>
                    </a:cubicBezTo>
                    <a:cubicBezTo>
                      <a:pt x="180" y="69"/>
                      <a:pt x="179" y="68"/>
                      <a:pt x="177" y="66"/>
                    </a:cubicBezTo>
                    <a:cubicBezTo>
                      <a:pt x="165" y="54"/>
                      <a:pt x="149" y="46"/>
                      <a:pt x="130" y="44"/>
                    </a:cubicBezTo>
                    <a:cubicBezTo>
                      <a:pt x="130" y="80"/>
                      <a:pt x="130" y="80"/>
                      <a:pt x="130" y="80"/>
                    </a:cubicBezTo>
                    <a:close/>
                    <a:moveTo>
                      <a:pt x="162" y="108"/>
                    </a:moveTo>
                    <a:cubicBezTo>
                      <a:pt x="164" y="112"/>
                      <a:pt x="164" y="117"/>
                      <a:pt x="164" y="122"/>
                    </a:cubicBezTo>
                    <a:cubicBezTo>
                      <a:pt x="164" y="128"/>
                      <a:pt x="163" y="133"/>
                      <a:pt x="161" y="138"/>
                    </a:cubicBezTo>
                    <a:cubicBezTo>
                      <a:pt x="192" y="157"/>
                      <a:pt x="192" y="157"/>
                      <a:pt x="192" y="157"/>
                    </a:cubicBezTo>
                    <a:cubicBezTo>
                      <a:pt x="197" y="147"/>
                      <a:pt x="200" y="135"/>
                      <a:pt x="200" y="122"/>
                    </a:cubicBezTo>
                    <a:cubicBezTo>
                      <a:pt x="200" y="110"/>
                      <a:pt x="197" y="98"/>
                      <a:pt x="192" y="87"/>
                    </a:cubicBezTo>
                    <a:cubicBezTo>
                      <a:pt x="162" y="108"/>
                      <a:pt x="162" y="108"/>
                      <a:pt x="162" y="108"/>
                    </a:cubicBezTo>
                    <a:close/>
                    <a:moveTo>
                      <a:pt x="149" y="154"/>
                    </a:moveTo>
                    <a:cubicBezTo>
                      <a:pt x="144" y="159"/>
                      <a:pt x="138" y="162"/>
                      <a:pt x="130" y="164"/>
                    </a:cubicBezTo>
                    <a:cubicBezTo>
                      <a:pt x="130" y="200"/>
                      <a:pt x="130" y="200"/>
                      <a:pt x="130" y="200"/>
                    </a:cubicBezTo>
                    <a:cubicBezTo>
                      <a:pt x="149" y="198"/>
                      <a:pt x="165" y="190"/>
                      <a:pt x="177" y="178"/>
                    </a:cubicBezTo>
                    <a:cubicBezTo>
                      <a:pt x="178" y="176"/>
                      <a:pt x="180" y="175"/>
                      <a:pt x="181" y="174"/>
                    </a:cubicBezTo>
                    <a:cubicBezTo>
                      <a:pt x="149" y="154"/>
                      <a:pt x="149" y="154"/>
                      <a:pt x="149" y="154"/>
                    </a:cubicBezTo>
                    <a:close/>
                    <a:moveTo>
                      <a:pt x="110" y="163"/>
                    </a:moveTo>
                    <a:cubicBezTo>
                      <a:pt x="104" y="162"/>
                      <a:pt x="99" y="159"/>
                      <a:pt x="94" y="155"/>
                    </a:cubicBezTo>
                    <a:cubicBezTo>
                      <a:pt x="64" y="176"/>
                      <a:pt x="64" y="176"/>
                      <a:pt x="64" y="176"/>
                    </a:cubicBezTo>
                    <a:cubicBezTo>
                      <a:pt x="65" y="176"/>
                      <a:pt x="65" y="177"/>
                      <a:pt x="66" y="178"/>
                    </a:cubicBezTo>
                    <a:cubicBezTo>
                      <a:pt x="78" y="189"/>
                      <a:pt x="93" y="197"/>
                      <a:pt x="110" y="200"/>
                    </a:cubicBezTo>
                    <a:cubicBezTo>
                      <a:pt x="110" y="163"/>
                      <a:pt x="110" y="163"/>
                      <a:pt x="110" y="163"/>
                    </a:cubicBezTo>
                    <a:close/>
                    <a:moveTo>
                      <a:pt x="82" y="139"/>
                    </a:moveTo>
                    <a:cubicBezTo>
                      <a:pt x="80" y="134"/>
                      <a:pt x="79" y="128"/>
                      <a:pt x="79" y="122"/>
                    </a:cubicBezTo>
                    <a:cubicBezTo>
                      <a:pt x="79" y="118"/>
                      <a:pt x="79" y="115"/>
                      <a:pt x="80" y="111"/>
                    </a:cubicBezTo>
                    <a:cubicBezTo>
                      <a:pt x="49" y="92"/>
                      <a:pt x="49" y="92"/>
                      <a:pt x="49" y="92"/>
                    </a:cubicBezTo>
                    <a:cubicBezTo>
                      <a:pt x="45" y="101"/>
                      <a:pt x="43" y="111"/>
                      <a:pt x="43" y="122"/>
                    </a:cubicBezTo>
                    <a:cubicBezTo>
                      <a:pt x="43" y="135"/>
                      <a:pt x="46" y="148"/>
                      <a:pt x="52" y="159"/>
                    </a:cubicBezTo>
                    <a:cubicBezTo>
                      <a:pt x="82" y="139"/>
                      <a:pt x="82" y="139"/>
                      <a:pt x="82" y="139"/>
                    </a:cubicBezTo>
                    <a:close/>
                    <a:moveTo>
                      <a:pt x="90" y="94"/>
                    </a:moveTo>
                    <a:cubicBezTo>
                      <a:pt x="90" y="93"/>
                      <a:pt x="91" y="92"/>
                      <a:pt x="91" y="92"/>
                    </a:cubicBezTo>
                    <a:cubicBezTo>
                      <a:pt x="97" y="86"/>
                      <a:pt x="103" y="83"/>
                      <a:pt x="110" y="81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93" y="46"/>
                      <a:pt x="78" y="55"/>
                      <a:pt x="66" y="66"/>
                    </a:cubicBezTo>
                    <a:cubicBezTo>
                      <a:pt x="63" y="69"/>
                      <a:pt x="61" y="72"/>
                      <a:pt x="59" y="74"/>
                    </a:cubicBezTo>
                    <a:lnTo>
                      <a:pt x="90" y="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4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3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79" y="911300"/>
            <a:ext cx="4932091" cy="491989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03554" y="2693639"/>
            <a:ext cx="3015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703554" y="3524636"/>
            <a:ext cx="2784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97860" y="3620888"/>
            <a:ext cx="301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5F9D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明年计划展望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24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4498294" y="1893429"/>
            <a:ext cx="3321949" cy="3860910"/>
            <a:chOff x="4610294" y="1584946"/>
            <a:chExt cx="3321949" cy="3860910"/>
          </a:xfrm>
        </p:grpSpPr>
        <p:grpSp>
          <p:nvGrpSpPr>
            <p:cNvPr id="5" name="组合 4"/>
            <p:cNvGrpSpPr/>
            <p:nvPr/>
          </p:nvGrpSpPr>
          <p:grpSpPr>
            <a:xfrm>
              <a:off x="4794250" y="1584946"/>
              <a:ext cx="2463800" cy="2264910"/>
              <a:chOff x="1841500" y="1621290"/>
              <a:chExt cx="2463800" cy="2264910"/>
            </a:xfrm>
          </p:grpSpPr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2133600" y="1714500"/>
                <a:ext cx="2171700" cy="2171700"/>
              </a:xfrm>
              <a:prstGeom prst="ellips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1841500" y="1621290"/>
                <a:ext cx="829810" cy="82981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00966" y="1826729"/>
              <a:ext cx="416378" cy="418932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9689" y="2221027"/>
              <a:ext cx="1087560" cy="1158646"/>
            </a:xfrm>
            <a:custGeom>
              <a:avLst/>
              <a:gdLst>
                <a:gd name="T0" fmla="*/ 251 w 269"/>
                <a:gd name="T1" fmla="*/ 192 h 288"/>
                <a:gd name="T2" fmla="*/ 234 w 269"/>
                <a:gd name="T3" fmla="*/ 209 h 288"/>
                <a:gd name="T4" fmla="*/ 234 w 269"/>
                <a:gd name="T5" fmla="*/ 211 h 288"/>
                <a:gd name="T6" fmla="*/ 201 w 269"/>
                <a:gd name="T7" fmla="*/ 233 h 288"/>
                <a:gd name="T8" fmla="*/ 160 w 269"/>
                <a:gd name="T9" fmla="*/ 240 h 288"/>
                <a:gd name="T10" fmla="*/ 148 w 269"/>
                <a:gd name="T11" fmla="*/ 187 h 288"/>
                <a:gd name="T12" fmla="*/ 146 w 269"/>
                <a:gd name="T13" fmla="*/ 121 h 288"/>
                <a:gd name="T14" fmla="*/ 193 w 269"/>
                <a:gd name="T15" fmla="*/ 121 h 288"/>
                <a:gd name="T16" fmla="*/ 211 w 269"/>
                <a:gd name="T17" fmla="*/ 117 h 288"/>
                <a:gd name="T18" fmla="*/ 222 w 269"/>
                <a:gd name="T19" fmla="*/ 123 h 288"/>
                <a:gd name="T20" fmla="*/ 236 w 269"/>
                <a:gd name="T21" fmla="*/ 109 h 288"/>
                <a:gd name="T22" fmla="*/ 222 w 269"/>
                <a:gd name="T23" fmla="*/ 95 h 288"/>
                <a:gd name="T24" fmla="*/ 210 w 269"/>
                <a:gd name="T25" fmla="*/ 101 h 288"/>
                <a:gd name="T26" fmla="*/ 145 w 269"/>
                <a:gd name="T27" fmla="*/ 101 h 288"/>
                <a:gd name="T28" fmla="*/ 144 w 269"/>
                <a:gd name="T29" fmla="*/ 68 h 288"/>
                <a:gd name="T30" fmla="*/ 169 w 269"/>
                <a:gd name="T31" fmla="*/ 35 h 288"/>
                <a:gd name="T32" fmla="*/ 134 w 269"/>
                <a:gd name="T33" fmla="*/ 0 h 288"/>
                <a:gd name="T34" fmla="*/ 99 w 269"/>
                <a:gd name="T35" fmla="*/ 35 h 288"/>
                <a:gd name="T36" fmla="*/ 124 w 269"/>
                <a:gd name="T37" fmla="*/ 68 h 288"/>
                <a:gd name="T38" fmla="*/ 123 w 269"/>
                <a:gd name="T39" fmla="*/ 101 h 288"/>
                <a:gd name="T40" fmla="*/ 58 w 269"/>
                <a:gd name="T41" fmla="*/ 101 h 288"/>
                <a:gd name="T42" fmla="*/ 46 w 269"/>
                <a:gd name="T43" fmla="*/ 95 h 288"/>
                <a:gd name="T44" fmla="*/ 32 w 269"/>
                <a:gd name="T45" fmla="*/ 109 h 288"/>
                <a:gd name="T46" fmla="*/ 46 w 269"/>
                <a:gd name="T47" fmla="*/ 123 h 288"/>
                <a:gd name="T48" fmla="*/ 57 w 269"/>
                <a:gd name="T49" fmla="*/ 117 h 288"/>
                <a:gd name="T50" fmla="*/ 76 w 269"/>
                <a:gd name="T51" fmla="*/ 121 h 288"/>
                <a:gd name="T52" fmla="*/ 122 w 269"/>
                <a:gd name="T53" fmla="*/ 121 h 288"/>
                <a:gd name="T54" fmla="*/ 120 w 269"/>
                <a:gd name="T55" fmla="*/ 187 h 288"/>
                <a:gd name="T56" fmla="*/ 109 w 269"/>
                <a:gd name="T57" fmla="*/ 239 h 288"/>
                <a:gd name="T58" fmla="*/ 59 w 269"/>
                <a:gd name="T59" fmla="*/ 227 h 288"/>
                <a:gd name="T60" fmla="*/ 34 w 269"/>
                <a:gd name="T61" fmla="*/ 212 h 288"/>
                <a:gd name="T62" fmla="*/ 35 w 269"/>
                <a:gd name="T63" fmla="*/ 209 h 288"/>
                <a:gd name="T64" fmla="*/ 17 w 269"/>
                <a:gd name="T65" fmla="*/ 192 h 288"/>
                <a:gd name="T66" fmla="*/ 0 w 269"/>
                <a:gd name="T67" fmla="*/ 209 h 288"/>
                <a:gd name="T68" fmla="*/ 17 w 269"/>
                <a:gd name="T69" fmla="*/ 227 h 288"/>
                <a:gd name="T70" fmla="*/ 21 w 269"/>
                <a:gd name="T71" fmla="*/ 226 h 288"/>
                <a:gd name="T72" fmla="*/ 48 w 269"/>
                <a:gd name="T73" fmla="*/ 247 h 288"/>
                <a:gd name="T74" fmla="*/ 102 w 269"/>
                <a:gd name="T75" fmla="*/ 273 h 288"/>
                <a:gd name="T76" fmla="*/ 135 w 269"/>
                <a:gd name="T77" fmla="*/ 288 h 288"/>
                <a:gd name="T78" fmla="*/ 166 w 269"/>
                <a:gd name="T79" fmla="*/ 273 h 288"/>
                <a:gd name="T80" fmla="*/ 220 w 269"/>
                <a:gd name="T81" fmla="*/ 247 h 288"/>
                <a:gd name="T82" fmla="*/ 247 w 269"/>
                <a:gd name="T83" fmla="*/ 226 h 288"/>
                <a:gd name="T84" fmla="*/ 251 w 269"/>
                <a:gd name="T85" fmla="*/ 227 h 288"/>
                <a:gd name="T86" fmla="*/ 269 w 269"/>
                <a:gd name="T87" fmla="*/ 209 h 288"/>
                <a:gd name="T88" fmla="*/ 251 w 269"/>
                <a:gd name="T89" fmla="*/ 192 h 288"/>
                <a:gd name="T90" fmla="*/ 115 w 269"/>
                <a:gd name="T91" fmla="*/ 35 h 288"/>
                <a:gd name="T92" fmla="*/ 134 w 269"/>
                <a:gd name="T93" fmla="*/ 16 h 288"/>
                <a:gd name="T94" fmla="*/ 152 w 269"/>
                <a:gd name="T95" fmla="*/ 35 h 288"/>
                <a:gd name="T96" fmla="*/ 134 w 269"/>
                <a:gd name="T97" fmla="*/ 53 h 288"/>
                <a:gd name="T98" fmla="*/ 115 w 269"/>
                <a:gd name="T99" fmla="*/ 35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9" h="288">
                  <a:moveTo>
                    <a:pt x="251" y="192"/>
                  </a:moveTo>
                  <a:cubicBezTo>
                    <a:pt x="241" y="192"/>
                    <a:pt x="234" y="200"/>
                    <a:pt x="234" y="209"/>
                  </a:cubicBezTo>
                  <a:cubicBezTo>
                    <a:pt x="234" y="210"/>
                    <a:pt x="234" y="211"/>
                    <a:pt x="234" y="211"/>
                  </a:cubicBezTo>
                  <a:cubicBezTo>
                    <a:pt x="226" y="217"/>
                    <a:pt x="215" y="224"/>
                    <a:pt x="201" y="233"/>
                  </a:cubicBezTo>
                  <a:cubicBezTo>
                    <a:pt x="189" y="240"/>
                    <a:pt x="174" y="241"/>
                    <a:pt x="160" y="240"/>
                  </a:cubicBezTo>
                  <a:cubicBezTo>
                    <a:pt x="148" y="187"/>
                    <a:pt x="148" y="187"/>
                    <a:pt x="148" y="187"/>
                  </a:cubicBezTo>
                  <a:cubicBezTo>
                    <a:pt x="148" y="187"/>
                    <a:pt x="147" y="153"/>
                    <a:pt x="146" y="121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3" y="120"/>
                    <a:pt x="217" y="123"/>
                    <a:pt x="222" y="123"/>
                  </a:cubicBezTo>
                  <a:cubicBezTo>
                    <a:pt x="230" y="123"/>
                    <a:pt x="236" y="116"/>
                    <a:pt x="236" y="109"/>
                  </a:cubicBezTo>
                  <a:cubicBezTo>
                    <a:pt x="236" y="101"/>
                    <a:pt x="230" y="95"/>
                    <a:pt x="222" y="95"/>
                  </a:cubicBezTo>
                  <a:cubicBezTo>
                    <a:pt x="217" y="95"/>
                    <a:pt x="213" y="97"/>
                    <a:pt x="210" y="101"/>
                  </a:cubicBezTo>
                  <a:cubicBezTo>
                    <a:pt x="145" y="101"/>
                    <a:pt x="145" y="101"/>
                    <a:pt x="145" y="101"/>
                  </a:cubicBezTo>
                  <a:cubicBezTo>
                    <a:pt x="145" y="87"/>
                    <a:pt x="144" y="75"/>
                    <a:pt x="144" y="68"/>
                  </a:cubicBezTo>
                  <a:cubicBezTo>
                    <a:pt x="158" y="63"/>
                    <a:pt x="169" y="50"/>
                    <a:pt x="169" y="35"/>
                  </a:cubicBezTo>
                  <a:cubicBezTo>
                    <a:pt x="169" y="16"/>
                    <a:pt x="153" y="0"/>
                    <a:pt x="134" y="0"/>
                  </a:cubicBezTo>
                  <a:cubicBezTo>
                    <a:pt x="115" y="0"/>
                    <a:pt x="99" y="16"/>
                    <a:pt x="99" y="35"/>
                  </a:cubicBezTo>
                  <a:cubicBezTo>
                    <a:pt x="99" y="50"/>
                    <a:pt x="110" y="64"/>
                    <a:pt x="124" y="68"/>
                  </a:cubicBezTo>
                  <a:cubicBezTo>
                    <a:pt x="124" y="75"/>
                    <a:pt x="124" y="87"/>
                    <a:pt x="123" y="101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5" y="97"/>
                    <a:pt x="51" y="95"/>
                    <a:pt x="46" y="95"/>
                  </a:cubicBezTo>
                  <a:cubicBezTo>
                    <a:pt x="38" y="95"/>
                    <a:pt x="32" y="101"/>
                    <a:pt x="32" y="109"/>
                  </a:cubicBezTo>
                  <a:cubicBezTo>
                    <a:pt x="32" y="116"/>
                    <a:pt x="38" y="123"/>
                    <a:pt x="46" y="123"/>
                  </a:cubicBezTo>
                  <a:cubicBezTo>
                    <a:pt x="51" y="123"/>
                    <a:pt x="55" y="120"/>
                    <a:pt x="57" y="117"/>
                  </a:cubicBezTo>
                  <a:cubicBezTo>
                    <a:pt x="76" y="121"/>
                    <a:pt x="76" y="121"/>
                    <a:pt x="76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53"/>
                    <a:pt x="120" y="187"/>
                    <a:pt x="120" y="187"/>
                  </a:cubicBezTo>
                  <a:cubicBezTo>
                    <a:pt x="109" y="239"/>
                    <a:pt x="109" y="239"/>
                    <a:pt x="109" y="239"/>
                  </a:cubicBezTo>
                  <a:cubicBezTo>
                    <a:pt x="91" y="239"/>
                    <a:pt x="73" y="237"/>
                    <a:pt x="59" y="227"/>
                  </a:cubicBezTo>
                  <a:cubicBezTo>
                    <a:pt x="49" y="221"/>
                    <a:pt x="41" y="217"/>
                    <a:pt x="34" y="212"/>
                  </a:cubicBezTo>
                  <a:cubicBezTo>
                    <a:pt x="35" y="211"/>
                    <a:pt x="35" y="210"/>
                    <a:pt x="35" y="209"/>
                  </a:cubicBezTo>
                  <a:cubicBezTo>
                    <a:pt x="35" y="200"/>
                    <a:pt x="27" y="192"/>
                    <a:pt x="17" y="192"/>
                  </a:cubicBezTo>
                  <a:cubicBezTo>
                    <a:pt x="8" y="192"/>
                    <a:pt x="0" y="200"/>
                    <a:pt x="0" y="209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19" y="227"/>
                    <a:pt x="20" y="227"/>
                    <a:pt x="21" y="226"/>
                  </a:cubicBezTo>
                  <a:cubicBezTo>
                    <a:pt x="28" y="232"/>
                    <a:pt x="37" y="239"/>
                    <a:pt x="48" y="247"/>
                  </a:cubicBezTo>
                  <a:cubicBezTo>
                    <a:pt x="64" y="257"/>
                    <a:pt x="82" y="267"/>
                    <a:pt x="102" y="273"/>
                  </a:cubicBezTo>
                  <a:cubicBezTo>
                    <a:pt x="105" y="274"/>
                    <a:pt x="128" y="288"/>
                    <a:pt x="135" y="288"/>
                  </a:cubicBezTo>
                  <a:cubicBezTo>
                    <a:pt x="141" y="288"/>
                    <a:pt x="161" y="276"/>
                    <a:pt x="166" y="273"/>
                  </a:cubicBezTo>
                  <a:cubicBezTo>
                    <a:pt x="186" y="267"/>
                    <a:pt x="205" y="257"/>
                    <a:pt x="220" y="247"/>
                  </a:cubicBezTo>
                  <a:cubicBezTo>
                    <a:pt x="231" y="239"/>
                    <a:pt x="241" y="232"/>
                    <a:pt x="247" y="226"/>
                  </a:cubicBezTo>
                  <a:cubicBezTo>
                    <a:pt x="248" y="227"/>
                    <a:pt x="250" y="227"/>
                    <a:pt x="251" y="227"/>
                  </a:cubicBezTo>
                  <a:cubicBezTo>
                    <a:pt x="261" y="227"/>
                    <a:pt x="269" y="219"/>
                    <a:pt x="269" y="209"/>
                  </a:cubicBezTo>
                  <a:cubicBezTo>
                    <a:pt x="269" y="200"/>
                    <a:pt x="261" y="192"/>
                    <a:pt x="251" y="192"/>
                  </a:cubicBezTo>
                  <a:close/>
                  <a:moveTo>
                    <a:pt x="115" y="35"/>
                  </a:moveTo>
                  <a:cubicBezTo>
                    <a:pt x="115" y="25"/>
                    <a:pt x="124" y="16"/>
                    <a:pt x="134" y="16"/>
                  </a:cubicBezTo>
                  <a:cubicBezTo>
                    <a:pt x="144" y="16"/>
                    <a:pt x="152" y="25"/>
                    <a:pt x="152" y="35"/>
                  </a:cubicBezTo>
                  <a:cubicBezTo>
                    <a:pt x="152" y="45"/>
                    <a:pt x="144" y="53"/>
                    <a:pt x="134" y="53"/>
                  </a:cubicBezTo>
                  <a:cubicBezTo>
                    <a:pt x="124" y="53"/>
                    <a:pt x="115" y="45"/>
                    <a:pt x="11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4610294" y="4091639"/>
              <a:ext cx="3321949" cy="1354217"/>
              <a:chOff x="4486230" y="2423866"/>
              <a:chExt cx="3321949" cy="1354217"/>
            </a:xfrm>
          </p:grpSpPr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5184731" y="2823976"/>
                <a:ext cx="21290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1400" b="0" dirty="0">
                    <a:solidFill>
                      <a:prstClr val="black"/>
                    </a:solidFill>
                  </a:rPr>
                  <a:t>本模板来自微信公众号：趣你的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。一不小心，你就能学会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。建议您选择微软雅黑字体。</a:t>
                </a: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5184730" y="2423866"/>
                <a:ext cx="262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prstClr val="black"/>
                    </a:solidFill>
                  </a:rPr>
                  <a:t>您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的标题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出自【趣你的PPT】(微信:qunideppt)：最优质的PPT资源库"/>
              <p:cNvSpPr txBox="1"/>
              <p:nvPr/>
            </p:nvSpPr>
            <p:spPr>
              <a:xfrm>
                <a:off x="4486230" y="2423866"/>
                <a:ext cx="896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3600" dirty="0" smtClean="0">
                    <a:solidFill>
                      <a:prstClr val="black"/>
                    </a:solidFill>
                  </a:rPr>
                  <a:t>02</a:t>
                </a:r>
                <a:endParaRPr lang="zh-CN" altLang="en-US" sz="36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" name="Group 13出自【趣你的PPT】(微信:qunideppt)：最优质的PPT资源库出自【趣你的PPT】(微信:qunideppt)：最优质的PPT资源库"/>
          <p:cNvGrpSpPr/>
          <p:nvPr/>
        </p:nvGrpSpPr>
        <p:grpSpPr>
          <a:xfrm>
            <a:off x="994467" y="1893429"/>
            <a:ext cx="3321949" cy="3925599"/>
            <a:chOff x="1483294" y="1621290"/>
            <a:chExt cx="3321949" cy="3925599"/>
          </a:xfrm>
        </p:grpSpPr>
        <p:grpSp>
          <p:nvGrpSpPr>
            <p:cNvPr id="15" name="组合 14"/>
            <p:cNvGrpSpPr/>
            <p:nvPr/>
          </p:nvGrpSpPr>
          <p:grpSpPr>
            <a:xfrm>
              <a:off x="1841500" y="1621290"/>
              <a:ext cx="2463800" cy="2264910"/>
              <a:chOff x="1841500" y="1621290"/>
              <a:chExt cx="2463800" cy="2264910"/>
            </a:xfrm>
          </p:grpSpPr>
          <p:sp>
            <p:nvSpPr>
              <p:cNvPr id="22" name="出自【趣你的PPT】(微信:qunideppt)：最优质的PPT资源库"/>
              <p:cNvSpPr/>
              <p:nvPr/>
            </p:nvSpPr>
            <p:spPr>
              <a:xfrm>
                <a:off x="2133600" y="1714500"/>
                <a:ext cx="2171700" cy="2171700"/>
              </a:xfrm>
              <a:prstGeom prst="ellips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1841500" y="1621290"/>
                <a:ext cx="829810" cy="82981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48216" y="1826729"/>
              <a:ext cx="416378" cy="418932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14764" y="2221027"/>
              <a:ext cx="1009372" cy="1158646"/>
            </a:xfrm>
            <a:custGeom>
              <a:avLst/>
              <a:gdLst>
                <a:gd name="T0" fmla="*/ 217 w 252"/>
                <a:gd name="T1" fmla="*/ 204 h 288"/>
                <a:gd name="T2" fmla="*/ 217 w 252"/>
                <a:gd name="T3" fmla="*/ 196 h 288"/>
                <a:gd name="T4" fmla="*/ 217 w 252"/>
                <a:gd name="T5" fmla="*/ 126 h 288"/>
                <a:gd name="T6" fmla="*/ 156 w 252"/>
                <a:gd name="T7" fmla="*/ 40 h 288"/>
                <a:gd name="T8" fmla="*/ 158 w 252"/>
                <a:gd name="T9" fmla="*/ 32 h 288"/>
                <a:gd name="T10" fmla="*/ 126 w 252"/>
                <a:gd name="T11" fmla="*/ 0 h 288"/>
                <a:gd name="T12" fmla="*/ 94 w 252"/>
                <a:gd name="T13" fmla="*/ 32 h 288"/>
                <a:gd name="T14" fmla="*/ 96 w 252"/>
                <a:gd name="T15" fmla="*/ 40 h 288"/>
                <a:gd name="T16" fmla="*/ 35 w 252"/>
                <a:gd name="T17" fmla="*/ 126 h 288"/>
                <a:gd name="T18" fmla="*/ 35 w 252"/>
                <a:gd name="T19" fmla="*/ 196 h 288"/>
                <a:gd name="T20" fmla="*/ 35 w 252"/>
                <a:gd name="T21" fmla="*/ 204 h 288"/>
                <a:gd name="T22" fmla="*/ 0 w 252"/>
                <a:gd name="T23" fmla="*/ 238 h 288"/>
                <a:gd name="T24" fmla="*/ 14 w 252"/>
                <a:gd name="T25" fmla="*/ 252 h 288"/>
                <a:gd name="T26" fmla="*/ 95 w 252"/>
                <a:gd name="T27" fmla="*/ 252 h 288"/>
                <a:gd name="T28" fmla="*/ 94 w 252"/>
                <a:gd name="T29" fmla="*/ 256 h 288"/>
                <a:gd name="T30" fmla="*/ 126 w 252"/>
                <a:gd name="T31" fmla="*/ 288 h 288"/>
                <a:gd name="T32" fmla="*/ 158 w 252"/>
                <a:gd name="T33" fmla="*/ 256 h 288"/>
                <a:gd name="T34" fmla="*/ 157 w 252"/>
                <a:gd name="T35" fmla="*/ 252 h 288"/>
                <a:gd name="T36" fmla="*/ 238 w 252"/>
                <a:gd name="T37" fmla="*/ 252 h 288"/>
                <a:gd name="T38" fmla="*/ 252 w 252"/>
                <a:gd name="T39" fmla="*/ 238 h 288"/>
                <a:gd name="T40" fmla="*/ 217 w 252"/>
                <a:gd name="T41" fmla="*/ 204 h 288"/>
                <a:gd name="T42" fmla="*/ 108 w 252"/>
                <a:gd name="T43" fmla="*/ 32 h 288"/>
                <a:gd name="T44" fmla="*/ 126 w 252"/>
                <a:gd name="T45" fmla="*/ 14 h 288"/>
                <a:gd name="T46" fmla="*/ 144 w 252"/>
                <a:gd name="T47" fmla="*/ 32 h 288"/>
                <a:gd name="T48" fmla="*/ 143 w 252"/>
                <a:gd name="T49" fmla="*/ 37 h 288"/>
                <a:gd name="T50" fmla="*/ 126 w 252"/>
                <a:gd name="T51" fmla="*/ 35 h 288"/>
                <a:gd name="T52" fmla="*/ 109 w 252"/>
                <a:gd name="T53" fmla="*/ 37 h 288"/>
                <a:gd name="T54" fmla="*/ 108 w 252"/>
                <a:gd name="T55" fmla="*/ 3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2" h="288">
                  <a:moveTo>
                    <a:pt x="217" y="204"/>
                  </a:moveTo>
                  <a:cubicBezTo>
                    <a:pt x="217" y="202"/>
                    <a:pt x="217" y="199"/>
                    <a:pt x="217" y="19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7" y="86"/>
                    <a:pt x="192" y="53"/>
                    <a:pt x="156" y="40"/>
                  </a:cubicBezTo>
                  <a:cubicBezTo>
                    <a:pt x="157" y="37"/>
                    <a:pt x="158" y="35"/>
                    <a:pt x="158" y="32"/>
                  </a:cubicBezTo>
                  <a:cubicBezTo>
                    <a:pt x="158" y="14"/>
                    <a:pt x="143" y="0"/>
                    <a:pt x="126" y="0"/>
                  </a:cubicBezTo>
                  <a:cubicBezTo>
                    <a:pt x="109" y="0"/>
                    <a:pt x="94" y="14"/>
                    <a:pt x="94" y="32"/>
                  </a:cubicBezTo>
                  <a:cubicBezTo>
                    <a:pt x="94" y="35"/>
                    <a:pt x="95" y="37"/>
                    <a:pt x="96" y="40"/>
                  </a:cubicBezTo>
                  <a:cubicBezTo>
                    <a:pt x="60" y="53"/>
                    <a:pt x="35" y="86"/>
                    <a:pt x="35" y="126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9"/>
                    <a:pt x="35" y="202"/>
                    <a:pt x="35" y="204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6"/>
                    <a:pt x="6" y="252"/>
                    <a:pt x="14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4"/>
                    <a:pt x="94" y="255"/>
                    <a:pt x="94" y="256"/>
                  </a:cubicBezTo>
                  <a:cubicBezTo>
                    <a:pt x="94" y="274"/>
                    <a:pt x="109" y="288"/>
                    <a:pt x="126" y="288"/>
                  </a:cubicBezTo>
                  <a:cubicBezTo>
                    <a:pt x="143" y="288"/>
                    <a:pt x="158" y="274"/>
                    <a:pt x="158" y="256"/>
                  </a:cubicBezTo>
                  <a:cubicBezTo>
                    <a:pt x="158" y="255"/>
                    <a:pt x="157" y="254"/>
                    <a:pt x="157" y="252"/>
                  </a:cubicBezTo>
                  <a:cubicBezTo>
                    <a:pt x="238" y="252"/>
                    <a:pt x="238" y="252"/>
                    <a:pt x="238" y="252"/>
                  </a:cubicBezTo>
                  <a:cubicBezTo>
                    <a:pt x="246" y="252"/>
                    <a:pt x="252" y="246"/>
                    <a:pt x="252" y="238"/>
                  </a:cubicBezTo>
                  <a:lnTo>
                    <a:pt x="217" y="204"/>
                  </a:lnTo>
                  <a:close/>
                  <a:moveTo>
                    <a:pt x="108" y="32"/>
                  </a:moveTo>
                  <a:cubicBezTo>
                    <a:pt x="108" y="22"/>
                    <a:pt x="116" y="14"/>
                    <a:pt x="126" y="14"/>
                  </a:cubicBezTo>
                  <a:cubicBezTo>
                    <a:pt x="136" y="14"/>
                    <a:pt x="144" y="22"/>
                    <a:pt x="144" y="32"/>
                  </a:cubicBezTo>
                  <a:cubicBezTo>
                    <a:pt x="144" y="33"/>
                    <a:pt x="143" y="35"/>
                    <a:pt x="143" y="37"/>
                  </a:cubicBezTo>
                  <a:cubicBezTo>
                    <a:pt x="137" y="36"/>
                    <a:pt x="132" y="35"/>
                    <a:pt x="126" y="35"/>
                  </a:cubicBezTo>
                  <a:cubicBezTo>
                    <a:pt x="120" y="35"/>
                    <a:pt x="115" y="36"/>
                    <a:pt x="109" y="37"/>
                  </a:cubicBezTo>
                  <a:cubicBezTo>
                    <a:pt x="109" y="35"/>
                    <a:pt x="108" y="33"/>
                    <a:pt x="108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83294" y="4192672"/>
              <a:ext cx="3321949" cy="1354217"/>
              <a:chOff x="4283644" y="2524899"/>
              <a:chExt cx="3321949" cy="1354217"/>
            </a:xfrm>
          </p:grpSpPr>
          <p:sp>
            <p:nvSpPr>
              <p:cNvPr id="19" name="出自【趣你的PPT】(微信:qunideppt)：最优质的PPT资源库"/>
              <p:cNvSpPr txBox="1"/>
              <p:nvPr/>
            </p:nvSpPr>
            <p:spPr>
              <a:xfrm>
                <a:off x="4982145" y="2925009"/>
                <a:ext cx="21290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1400" b="0" dirty="0">
                    <a:solidFill>
                      <a:prstClr val="black"/>
                    </a:solidFill>
                  </a:rPr>
                  <a:t>本模板来自微信公众号：趣你的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。一不小心，你就能学会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。建议您选择微软雅黑字体。</a:t>
                </a:r>
              </a:p>
            </p:txBody>
          </p:sp>
          <p:sp>
            <p:nvSpPr>
              <p:cNvPr id="20" name="出自【趣你的PPT】(微信:qunideppt)：最优质的PPT资源库"/>
              <p:cNvSpPr txBox="1"/>
              <p:nvPr/>
            </p:nvSpPr>
            <p:spPr>
              <a:xfrm>
                <a:off x="4982144" y="2524899"/>
                <a:ext cx="262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prstClr val="black"/>
                    </a:solidFill>
                  </a:rPr>
                  <a:t>您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的标题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4283644" y="2524899"/>
                <a:ext cx="896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3600" dirty="0" smtClean="0">
                    <a:solidFill>
                      <a:prstClr val="black"/>
                    </a:solidFill>
                  </a:rPr>
                  <a:t>01</a:t>
                </a:r>
                <a:endParaRPr lang="zh-CN" altLang="en-US" sz="36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Group 23出自【趣你的PPT】(微信:qunideppt)：最优质的PPT资源库出自【趣你的PPT】(微信:qunideppt)：最优质的PPT资源库"/>
          <p:cNvGrpSpPr/>
          <p:nvPr/>
        </p:nvGrpSpPr>
        <p:grpSpPr>
          <a:xfrm>
            <a:off x="7983491" y="1893429"/>
            <a:ext cx="3418525" cy="3860910"/>
            <a:chOff x="7747000" y="1621290"/>
            <a:chExt cx="3418525" cy="3860910"/>
          </a:xfrm>
        </p:grpSpPr>
        <p:grpSp>
          <p:nvGrpSpPr>
            <p:cNvPr id="27" name="组合 26"/>
            <p:cNvGrpSpPr/>
            <p:nvPr/>
          </p:nvGrpSpPr>
          <p:grpSpPr>
            <a:xfrm>
              <a:off x="7747000" y="1621290"/>
              <a:ext cx="2463800" cy="2264910"/>
              <a:chOff x="1841500" y="1621290"/>
              <a:chExt cx="2463800" cy="2264910"/>
            </a:xfrm>
          </p:grpSpPr>
          <p:sp>
            <p:nvSpPr>
              <p:cNvPr id="37" name="出自【趣你的PPT】(微信:qunideppt)：最优质的PPT资源库"/>
              <p:cNvSpPr/>
              <p:nvPr/>
            </p:nvSpPr>
            <p:spPr>
              <a:xfrm>
                <a:off x="2133600" y="1714500"/>
                <a:ext cx="2171700" cy="2171700"/>
              </a:xfrm>
              <a:prstGeom prst="ellipse">
                <a:avLst/>
              </a:pr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1841500" y="1621290"/>
                <a:ext cx="829810" cy="82981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53716" y="1826729"/>
              <a:ext cx="416378" cy="418932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542076" y="2221027"/>
              <a:ext cx="1165748" cy="1158646"/>
              <a:chOff x="10682287" y="1432114"/>
              <a:chExt cx="260350" cy="258763"/>
            </a:xfrm>
            <a:solidFill>
              <a:schemeClr val="bg1"/>
            </a:solidFill>
          </p:grpSpPr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21974" y="1597214"/>
                <a:ext cx="82550" cy="93663"/>
              </a:xfrm>
              <a:custGeom>
                <a:avLst/>
                <a:gdLst>
                  <a:gd name="T0" fmla="*/ 0 w 92"/>
                  <a:gd name="T1" fmla="*/ 0 h 104"/>
                  <a:gd name="T2" fmla="*/ 18 w 92"/>
                  <a:gd name="T3" fmla="*/ 24 h 104"/>
                  <a:gd name="T4" fmla="*/ 18 w 92"/>
                  <a:gd name="T5" fmla="*/ 89 h 104"/>
                  <a:gd name="T6" fmla="*/ 33 w 92"/>
                  <a:gd name="T7" fmla="*/ 104 h 104"/>
                  <a:gd name="T8" fmla="*/ 76 w 92"/>
                  <a:gd name="T9" fmla="*/ 104 h 104"/>
                  <a:gd name="T10" fmla="*/ 92 w 92"/>
                  <a:gd name="T11" fmla="*/ 89 h 104"/>
                  <a:gd name="T12" fmla="*/ 74 w 92"/>
                  <a:gd name="T13" fmla="*/ 24 h 104"/>
                  <a:gd name="T14" fmla="*/ 84 w 92"/>
                  <a:gd name="T15" fmla="*/ 9 h 104"/>
                  <a:gd name="T16" fmla="*/ 22 w 92"/>
                  <a:gd name="T17" fmla="*/ 2 h 104"/>
                  <a:gd name="T18" fmla="*/ 0 w 9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04">
                    <a:moveTo>
                      <a:pt x="0" y="0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8" y="97"/>
                      <a:pt x="25" y="104"/>
                      <a:pt x="33" y="104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85" y="104"/>
                      <a:pt x="92" y="97"/>
                      <a:pt x="92" y="89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62" y="5"/>
                      <a:pt x="40" y="2"/>
                      <a:pt x="22" y="2"/>
                    </a:cubicBezTo>
                    <a:cubicBezTo>
                      <a:pt x="14" y="2"/>
                      <a:pt x="7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763249" y="1432114"/>
                <a:ext cx="179388" cy="196850"/>
              </a:xfrm>
              <a:custGeom>
                <a:avLst/>
                <a:gdLst>
                  <a:gd name="T0" fmla="*/ 0 w 198"/>
                  <a:gd name="T1" fmla="*/ 160 h 219"/>
                  <a:gd name="T2" fmla="*/ 198 w 198"/>
                  <a:gd name="T3" fmla="*/ 219 h 219"/>
                  <a:gd name="T4" fmla="*/ 198 w 198"/>
                  <a:gd name="T5" fmla="*/ 0 h 219"/>
                  <a:gd name="T6" fmla="*/ 0 w 198"/>
                  <a:gd name="T7" fmla="*/ 59 h 219"/>
                  <a:gd name="T8" fmla="*/ 0 w 198"/>
                  <a:gd name="T9" fmla="*/ 1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19">
                    <a:moveTo>
                      <a:pt x="0" y="160"/>
                    </a:moveTo>
                    <a:cubicBezTo>
                      <a:pt x="78" y="168"/>
                      <a:pt x="185" y="207"/>
                      <a:pt x="198" y="21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82" y="14"/>
                      <a:pt x="77" y="52"/>
                      <a:pt x="0" y="59"/>
                    </a:cubicBez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682287" y="1486089"/>
                <a:ext cx="52388" cy="88900"/>
              </a:xfrm>
              <a:custGeom>
                <a:avLst/>
                <a:gdLst>
                  <a:gd name="T0" fmla="*/ 57 w 57"/>
                  <a:gd name="T1" fmla="*/ 98 h 98"/>
                  <a:gd name="T2" fmla="*/ 57 w 57"/>
                  <a:gd name="T3" fmla="*/ 0 h 98"/>
                  <a:gd name="T4" fmla="*/ 0 w 57"/>
                  <a:gd name="T5" fmla="*/ 49 h 98"/>
                  <a:gd name="T6" fmla="*/ 57 w 57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8">
                    <a:moveTo>
                      <a:pt x="57" y="9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1" y="3"/>
                      <a:pt x="0" y="31"/>
                      <a:pt x="0" y="49"/>
                    </a:cubicBezTo>
                    <a:cubicBezTo>
                      <a:pt x="0" y="68"/>
                      <a:pt x="10" y="94"/>
                      <a:pt x="57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843576" y="4127983"/>
              <a:ext cx="3321949" cy="1354217"/>
              <a:chOff x="4795097" y="2460210"/>
              <a:chExt cx="3321949" cy="1354217"/>
            </a:xfrm>
          </p:grpSpPr>
          <p:sp>
            <p:nvSpPr>
              <p:cNvPr id="31" name="出自【趣你的PPT】(微信:qunideppt)：最优质的PPT资源库"/>
              <p:cNvSpPr txBox="1"/>
              <p:nvPr/>
            </p:nvSpPr>
            <p:spPr>
              <a:xfrm>
                <a:off x="5493598" y="2860320"/>
                <a:ext cx="21290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1400" b="0" dirty="0">
                    <a:solidFill>
                      <a:prstClr val="black"/>
                    </a:solidFill>
                  </a:rPr>
                  <a:t>本模板来自微信公众号：趣你的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。一不小心，你就能学会</a:t>
                </a:r>
                <a:r>
                  <a:rPr lang="en-US" altLang="zh-CN" sz="1400" b="0" dirty="0">
                    <a:solidFill>
                      <a:prstClr val="black"/>
                    </a:solidFill>
                  </a:rPr>
                  <a:t>PPT</a:t>
                </a:r>
                <a:r>
                  <a:rPr lang="zh-CN" altLang="en-US" sz="1400" b="0" dirty="0">
                    <a:solidFill>
                      <a:prstClr val="black"/>
                    </a:solidFill>
                  </a:rPr>
                  <a:t>。建议您选择微软雅黑字体。</a:t>
                </a:r>
              </a:p>
            </p:txBody>
          </p:sp>
          <p:sp>
            <p:nvSpPr>
              <p:cNvPr id="32" name="出自【趣你的PPT】(微信:qunideppt)：最优质的PPT资源库"/>
              <p:cNvSpPr txBox="1"/>
              <p:nvPr/>
            </p:nvSpPr>
            <p:spPr>
              <a:xfrm>
                <a:off x="5493597" y="2460210"/>
                <a:ext cx="26234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zh-CN" altLang="en-US" sz="2000" dirty="0">
                    <a:solidFill>
                      <a:prstClr val="black"/>
                    </a:solidFill>
                  </a:rPr>
                  <a:t>您</a:t>
                </a:r>
                <a:r>
                  <a:rPr lang="zh-CN" altLang="en-US" sz="2000" dirty="0" smtClean="0">
                    <a:solidFill>
                      <a:prstClr val="black"/>
                    </a:solidFill>
                  </a:rPr>
                  <a:t>的标题</a:t>
                </a:r>
                <a:endParaRPr lang="zh-CN" alt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 txBox="1"/>
              <p:nvPr/>
            </p:nvSpPr>
            <p:spPr>
              <a:xfrm>
                <a:off x="4795097" y="2460210"/>
                <a:ext cx="8962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sz="3600" dirty="0" smtClean="0">
                    <a:solidFill>
                      <a:prstClr val="black"/>
                    </a:solidFill>
                  </a:rPr>
                  <a:t>03</a:t>
                </a:r>
                <a:endParaRPr lang="zh-CN" altLang="en-US" sz="3600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04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430028" y="2289068"/>
            <a:ext cx="2658704" cy="946794"/>
            <a:chOff x="1465842" y="1988840"/>
            <a:chExt cx="2658704" cy="946794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2322173" y="1133261"/>
              <a:ext cx="946794" cy="2657952"/>
            </a:xfrm>
            <a:custGeom>
              <a:avLst/>
              <a:gdLst>
                <a:gd name="connsiteX0" fmla="*/ 0 w 946794"/>
                <a:gd name="connsiteY0" fmla="*/ 489268 h 2657952"/>
                <a:gd name="connsiteX1" fmla="*/ 473397 w 946794"/>
                <a:gd name="connsiteY1" fmla="*/ 0 h 2657952"/>
                <a:gd name="connsiteX2" fmla="*/ 946794 w 946794"/>
                <a:gd name="connsiteY2" fmla="*/ 489268 h 2657952"/>
                <a:gd name="connsiteX3" fmla="*/ 942718 w 946794"/>
                <a:gd name="connsiteY3" fmla="*/ 489268 h 2657952"/>
                <a:gd name="connsiteX4" fmla="*/ 942718 w 946794"/>
                <a:gd name="connsiteY4" fmla="*/ 2657952 h 2657952"/>
                <a:gd name="connsiteX5" fmla="*/ 6614 w 946794"/>
                <a:gd name="connsiteY5" fmla="*/ 2657952 h 2657952"/>
                <a:gd name="connsiteX6" fmla="*/ 6614 w 946794"/>
                <a:gd name="connsiteY6" fmla="*/ 489268 h 265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6794" h="2657952">
                  <a:moveTo>
                    <a:pt x="0" y="489268"/>
                  </a:moveTo>
                  <a:lnTo>
                    <a:pt x="473397" y="0"/>
                  </a:lnTo>
                  <a:lnTo>
                    <a:pt x="946794" y="489268"/>
                  </a:lnTo>
                  <a:lnTo>
                    <a:pt x="942718" y="489268"/>
                  </a:lnTo>
                  <a:lnTo>
                    <a:pt x="942718" y="2657952"/>
                  </a:lnTo>
                  <a:lnTo>
                    <a:pt x="6614" y="2657952"/>
                  </a:lnTo>
                  <a:lnTo>
                    <a:pt x="6614" y="489268"/>
                  </a:lnTo>
                  <a:close/>
                </a:path>
              </a:pathLst>
            </a:cu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465842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出自【趣你的PPT】(微信:qunideppt)：最优质的PPT资源库"/>
            <p:cNvSpPr txBox="1"/>
            <p:nvPr/>
          </p:nvSpPr>
          <p:spPr>
            <a:xfrm>
              <a:off x="2117292" y="2054826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  <p:sp>
          <p:nvSpPr>
            <p:cNvPr id="8" name="出自【趣你的PPT】(微信:qunideppt)：最优质的PPT资源库"/>
            <p:cNvSpPr/>
            <p:nvPr/>
          </p:nvSpPr>
          <p:spPr>
            <a:xfrm>
              <a:off x="2117292" y="2358552"/>
              <a:ext cx="1817894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0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编辑标题致力于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</a:t>
              </a:r>
              <a:r>
                <a:rPr lang="zh-CN" altLang="en-US" sz="105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，。</a:t>
              </a:r>
              <a:endParaRPr lang="zh-CN" altLang="en-US" sz="10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出自【趣你的PPT】(微信:qunideppt)：最优质的PPT资源库出自【趣你的PPT】(微信:qunideppt)：最优质的PPT资源库"/>
          <p:cNvGrpSpPr/>
          <p:nvPr/>
        </p:nvGrpSpPr>
        <p:grpSpPr>
          <a:xfrm>
            <a:off x="3872708" y="2280915"/>
            <a:ext cx="2448272" cy="946795"/>
            <a:chOff x="3908522" y="1980687"/>
            <a:chExt cx="2448272" cy="946795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908522" y="1980687"/>
              <a:ext cx="2448272" cy="946795"/>
            </a:xfrm>
            <a:prstGeom prst="chevr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4355379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5024513" y="2259342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6099364" y="2272762"/>
            <a:ext cx="2448272" cy="946795"/>
            <a:chOff x="6135178" y="1972534"/>
            <a:chExt cx="2448272" cy="94679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>
              <a:off x="6135178" y="1972534"/>
              <a:ext cx="2448272" cy="946795"/>
            </a:xfrm>
            <a:prstGeom prst="chevr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6603363" y="2139071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7272497" y="2259342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8331612" y="2289068"/>
            <a:ext cx="2448272" cy="946795"/>
            <a:chOff x="8367426" y="1988840"/>
            <a:chExt cx="2448272" cy="946795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8367426" y="1988840"/>
              <a:ext cx="2448272" cy="946795"/>
            </a:xfrm>
            <a:prstGeom prst="chevr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8830019" y="2145059"/>
              <a:ext cx="864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9499153" y="2265330"/>
              <a:ext cx="1137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您的标题</a:t>
              </a:r>
            </a:p>
          </p:txBody>
        </p:sp>
      </p:grpSp>
      <p:sp>
        <p:nvSpPr>
          <p:cNvPr id="21" name="出自【趣你的PPT】(微信:qunideppt)：最优质的PPT资源库"/>
          <p:cNvSpPr txBox="1"/>
          <p:nvPr/>
        </p:nvSpPr>
        <p:spPr>
          <a:xfrm>
            <a:off x="1340816" y="3605573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2" name="出自【趣你的PPT】(微信:qunideppt)：最优质的PPT资源库"/>
          <p:cNvSpPr txBox="1"/>
          <p:nvPr/>
        </p:nvSpPr>
        <p:spPr>
          <a:xfrm>
            <a:off x="3759475" y="3605573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6178135" y="3605573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4" name="出自【趣你的PPT】(微信:qunideppt)：最优质的PPT资源库"/>
          <p:cNvSpPr txBox="1"/>
          <p:nvPr/>
        </p:nvSpPr>
        <p:spPr>
          <a:xfrm>
            <a:off x="8497200" y="3605573"/>
            <a:ext cx="19322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2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59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1012154" y="1721117"/>
            <a:ext cx="913638" cy="913638"/>
            <a:chOff x="926783" y="1382927"/>
            <a:chExt cx="913638" cy="913638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>
              <a:off x="926783" y="1382927"/>
              <a:ext cx="913638" cy="913638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08850" y="1609499"/>
              <a:ext cx="349503" cy="464963"/>
            </a:xfrm>
            <a:custGeom>
              <a:avLst/>
              <a:gdLst>
                <a:gd name="T0" fmla="*/ 132 w 144"/>
                <a:gd name="T1" fmla="*/ 0 h 192"/>
                <a:gd name="T2" fmla="*/ 12 w 144"/>
                <a:gd name="T3" fmla="*/ 0 h 192"/>
                <a:gd name="T4" fmla="*/ 0 w 144"/>
                <a:gd name="T5" fmla="*/ 12 h 192"/>
                <a:gd name="T6" fmla="*/ 0 w 144"/>
                <a:gd name="T7" fmla="*/ 180 h 192"/>
                <a:gd name="T8" fmla="*/ 12 w 144"/>
                <a:gd name="T9" fmla="*/ 192 h 192"/>
                <a:gd name="T10" fmla="*/ 132 w 144"/>
                <a:gd name="T11" fmla="*/ 192 h 192"/>
                <a:gd name="T12" fmla="*/ 144 w 144"/>
                <a:gd name="T13" fmla="*/ 180 h 192"/>
                <a:gd name="T14" fmla="*/ 144 w 144"/>
                <a:gd name="T15" fmla="*/ 12 h 192"/>
                <a:gd name="T16" fmla="*/ 132 w 144"/>
                <a:gd name="T17" fmla="*/ 0 h 192"/>
                <a:gd name="T18" fmla="*/ 69 w 144"/>
                <a:gd name="T19" fmla="*/ 17 h 192"/>
                <a:gd name="T20" fmla="*/ 75 w 144"/>
                <a:gd name="T21" fmla="*/ 17 h 192"/>
                <a:gd name="T22" fmla="*/ 76 w 144"/>
                <a:gd name="T23" fmla="*/ 20 h 192"/>
                <a:gd name="T24" fmla="*/ 75 w 144"/>
                <a:gd name="T25" fmla="*/ 23 h 192"/>
                <a:gd name="T26" fmla="*/ 72 w 144"/>
                <a:gd name="T27" fmla="*/ 24 h 192"/>
                <a:gd name="T28" fmla="*/ 69 w 144"/>
                <a:gd name="T29" fmla="*/ 23 h 192"/>
                <a:gd name="T30" fmla="*/ 68 w 144"/>
                <a:gd name="T31" fmla="*/ 20 h 192"/>
                <a:gd name="T32" fmla="*/ 69 w 144"/>
                <a:gd name="T33" fmla="*/ 17 h 192"/>
                <a:gd name="T34" fmla="*/ 72 w 144"/>
                <a:gd name="T35" fmla="*/ 176 h 192"/>
                <a:gd name="T36" fmla="*/ 60 w 144"/>
                <a:gd name="T37" fmla="*/ 164 h 192"/>
                <a:gd name="T38" fmla="*/ 72 w 144"/>
                <a:gd name="T39" fmla="*/ 152 h 192"/>
                <a:gd name="T40" fmla="*/ 84 w 144"/>
                <a:gd name="T41" fmla="*/ 164 h 192"/>
                <a:gd name="T42" fmla="*/ 72 w 144"/>
                <a:gd name="T43" fmla="*/ 176 h 192"/>
                <a:gd name="T44" fmla="*/ 128 w 144"/>
                <a:gd name="T45" fmla="*/ 140 h 192"/>
                <a:gd name="T46" fmla="*/ 124 w 144"/>
                <a:gd name="T47" fmla="*/ 144 h 192"/>
                <a:gd name="T48" fmla="*/ 20 w 144"/>
                <a:gd name="T49" fmla="*/ 144 h 192"/>
                <a:gd name="T50" fmla="*/ 16 w 144"/>
                <a:gd name="T51" fmla="*/ 140 h 192"/>
                <a:gd name="T52" fmla="*/ 16 w 144"/>
                <a:gd name="T53" fmla="*/ 36 h 192"/>
                <a:gd name="T54" fmla="*/ 20 w 144"/>
                <a:gd name="T55" fmla="*/ 32 h 192"/>
                <a:gd name="T56" fmla="*/ 124 w 144"/>
                <a:gd name="T57" fmla="*/ 32 h 192"/>
                <a:gd name="T58" fmla="*/ 128 w 144"/>
                <a:gd name="T59" fmla="*/ 36 h 192"/>
                <a:gd name="T60" fmla="*/ 128 w 144"/>
                <a:gd name="T61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4" h="192">
                  <a:moveTo>
                    <a:pt x="13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86"/>
                    <a:pt x="6" y="192"/>
                    <a:pt x="12" y="192"/>
                  </a:cubicBezTo>
                  <a:cubicBezTo>
                    <a:pt x="132" y="192"/>
                    <a:pt x="132" y="192"/>
                    <a:pt x="132" y="192"/>
                  </a:cubicBezTo>
                  <a:cubicBezTo>
                    <a:pt x="139" y="192"/>
                    <a:pt x="144" y="186"/>
                    <a:pt x="144" y="180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5"/>
                    <a:pt x="139" y="0"/>
                    <a:pt x="132" y="0"/>
                  </a:cubicBezTo>
                  <a:close/>
                  <a:moveTo>
                    <a:pt x="69" y="17"/>
                  </a:moveTo>
                  <a:cubicBezTo>
                    <a:pt x="71" y="16"/>
                    <a:pt x="74" y="16"/>
                    <a:pt x="75" y="17"/>
                  </a:cubicBezTo>
                  <a:cubicBezTo>
                    <a:pt x="76" y="18"/>
                    <a:pt x="76" y="19"/>
                    <a:pt x="76" y="20"/>
                  </a:cubicBezTo>
                  <a:cubicBezTo>
                    <a:pt x="76" y="21"/>
                    <a:pt x="76" y="22"/>
                    <a:pt x="75" y="23"/>
                  </a:cubicBezTo>
                  <a:cubicBezTo>
                    <a:pt x="74" y="23"/>
                    <a:pt x="73" y="24"/>
                    <a:pt x="72" y="24"/>
                  </a:cubicBezTo>
                  <a:cubicBezTo>
                    <a:pt x="71" y="24"/>
                    <a:pt x="70" y="23"/>
                    <a:pt x="69" y="23"/>
                  </a:cubicBezTo>
                  <a:cubicBezTo>
                    <a:pt x="69" y="22"/>
                    <a:pt x="68" y="21"/>
                    <a:pt x="68" y="20"/>
                  </a:cubicBezTo>
                  <a:cubicBezTo>
                    <a:pt x="68" y="19"/>
                    <a:pt x="69" y="18"/>
                    <a:pt x="69" y="17"/>
                  </a:cubicBezTo>
                  <a:close/>
                  <a:moveTo>
                    <a:pt x="72" y="176"/>
                  </a:moveTo>
                  <a:cubicBezTo>
                    <a:pt x="66" y="176"/>
                    <a:pt x="60" y="170"/>
                    <a:pt x="60" y="164"/>
                  </a:cubicBezTo>
                  <a:cubicBezTo>
                    <a:pt x="60" y="157"/>
                    <a:pt x="66" y="152"/>
                    <a:pt x="72" y="152"/>
                  </a:cubicBezTo>
                  <a:cubicBezTo>
                    <a:pt x="79" y="152"/>
                    <a:pt x="84" y="157"/>
                    <a:pt x="84" y="164"/>
                  </a:cubicBezTo>
                  <a:cubicBezTo>
                    <a:pt x="84" y="170"/>
                    <a:pt x="79" y="176"/>
                    <a:pt x="72" y="176"/>
                  </a:cubicBezTo>
                  <a:close/>
                  <a:moveTo>
                    <a:pt x="128" y="140"/>
                  </a:moveTo>
                  <a:cubicBezTo>
                    <a:pt x="128" y="142"/>
                    <a:pt x="126" y="144"/>
                    <a:pt x="124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18" y="144"/>
                    <a:pt x="16" y="142"/>
                    <a:pt x="16" y="140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6" y="32"/>
                    <a:pt x="128" y="34"/>
                    <a:pt x="128" y="36"/>
                  </a:cubicBezTo>
                  <a:lnTo>
                    <a:pt x="128" y="1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2132624" y="1787206"/>
            <a:ext cx="2623449" cy="1094901"/>
            <a:chOff x="2852928" y="1332937"/>
            <a:chExt cx="2623449" cy="1094901"/>
          </a:xfrm>
        </p:grpSpPr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2852929" y="1689174"/>
              <a:ext cx="2623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b="0" dirty="0">
                  <a:solidFill>
                    <a:prstClr val="black"/>
                  </a:solidFill>
                </a:rPr>
                <a:t>本模板来自微信公众号：趣你的</a:t>
              </a:r>
              <a:r>
                <a:rPr lang="en-US" altLang="zh-CN" sz="1400" b="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b="0" dirty="0">
                  <a:solidFill>
                    <a:prstClr val="black"/>
                  </a:solidFill>
                </a:rPr>
                <a:t>。一不小心，你就能学会</a:t>
              </a:r>
              <a:r>
                <a:rPr lang="en-US" altLang="zh-CN" sz="1400" b="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b="0" dirty="0" smtClean="0">
                  <a:solidFill>
                    <a:prstClr val="black"/>
                  </a:solidFill>
                </a:rPr>
                <a:t>。</a:t>
              </a:r>
              <a:endParaRPr lang="zh-CN" altLang="en-US" sz="1400" b="0" dirty="0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 txBox="1"/>
            <p:nvPr/>
          </p:nvSpPr>
          <p:spPr>
            <a:xfrm>
              <a:off x="2852928" y="1332937"/>
              <a:ext cx="2623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prstClr val="black"/>
                  </a:solidFill>
                </a:rPr>
                <a:t>您</a:t>
              </a:r>
              <a:r>
                <a:rPr lang="zh-CN" altLang="en-US" sz="2000" dirty="0" smtClean="0">
                  <a:solidFill>
                    <a:prstClr val="black"/>
                  </a:solidFill>
                </a:rPr>
                <a:t>的标题</a:t>
              </a:r>
              <a:endParaRPr lang="zh-CN" altLang="en-US" sz="20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1008281" y="3052316"/>
            <a:ext cx="913638" cy="913638"/>
            <a:chOff x="926783" y="3041000"/>
            <a:chExt cx="913638" cy="913638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>
              <a:off x="926783" y="3041000"/>
              <a:ext cx="913638" cy="913638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177828" y="3279745"/>
              <a:ext cx="427517" cy="468084"/>
              <a:chOff x="7466013" y="5907088"/>
              <a:chExt cx="434975" cy="476250"/>
            </a:xfrm>
          </p:grpSpPr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466013" y="5907088"/>
                <a:ext cx="434975" cy="476250"/>
              </a:xfrm>
              <a:custGeom>
                <a:avLst/>
                <a:gdLst>
                  <a:gd name="T0" fmla="*/ 164 w 176"/>
                  <a:gd name="T1" fmla="*/ 48 h 192"/>
                  <a:gd name="T2" fmla="*/ 160 w 176"/>
                  <a:gd name="T3" fmla="*/ 20 h 192"/>
                  <a:gd name="T4" fmla="*/ 140 w 176"/>
                  <a:gd name="T5" fmla="*/ 0 h 192"/>
                  <a:gd name="T6" fmla="*/ 0 w 176"/>
                  <a:gd name="T7" fmla="*/ 20 h 192"/>
                  <a:gd name="T8" fmla="*/ 24 w 176"/>
                  <a:gd name="T9" fmla="*/ 192 h 192"/>
                  <a:gd name="T10" fmla="*/ 160 w 176"/>
                  <a:gd name="T11" fmla="*/ 176 h 192"/>
                  <a:gd name="T12" fmla="*/ 176 w 176"/>
                  <a:gd name="T13" fmla="*/ 164 h 192"/>
                  <a:gd name="T14" fmla="*/ 173 w 176"/>
                  <a:gd name="T15" fmla="*/ 132 h 192"/>
                  <a:gd name="T16" fmla="*/ 176 w 176"/>
                  <a:gd name="T17" fmla="*/ 100 h 192"/>
                  <a:gd name="T18" fmla="*/ 176 w 176"/>
                  <a:gd name="T19" fmla="*/ 84 h 192"/>
                  <a:gd name="T20" fmla="*/ 164 w 176"/>
                  <a:gd name="T21" fmla="*/ 56 h 192"/>
                  <a:gd name="T22" fmla="*/ 168 w 176"/>
                  <a:gd name="T23" fmla="*/ 84 h 192"/>
                  <a:gd name="T24" fmla="*/ 160 w 176"/>
                  <a:gd name="T25" fmla="*/ 88 h 192"/>
                  <a:gd name="T26" fmla="*/ 164 w 176"/>
                  <a:gd name="T27" fmla="*/ 56 h 192"/>
                  <a:gd name="T28" fmla="*/ 168 w 176"/>
                  <a:gd name="T29" fmla="*/ 124 h 192"/>
                  <a:gd name="T30" fmla="*/ 160 w 176"/>
                  <a:gd name="T31" fmla="*/ 128 h 192"/>
                  <a:gd name="T32" fmla="*/ 164 w 176"/>
                  <a:gd name="T33" fmla="*/ 96 h 192"/>
                  <a:gd name="T34" fmla="*/ 20 w 176"/>
                  <a:gd name="T35" fmla="*/ 8 h 192"/>
                  <a:gd name="T36" fmla="*/ 140 w 176"/>
                  <a:gd name="T37" fmla="*/ 8 h 192"/>
                  <a:gd name="T38" fmla="*/ 152 w 176"/>
                  <a:gd name="T39" fmla="*/ 36 h 192"/>
                  <a:gd name="T40" fmla="*/ 144 w 176"/>
                  <a:gd name="T41" fmla="*/ 28 h 192"/>
                  <a:gd name="T42" fmla="*/ 9 w 176"/>
                  <a:gd name="T43" fmla="*/ 16 h 192"/>
                  <a:gd name="T44" fmla="*/ 20 w 176"/>
                  <a:gd name="T45" fmla="*/ 32 h 192"/>
                  <a:gd name="T46" fmla="*/ 132 w 176"/>
                  <a:gd name="T47" fmla="*/ 24 h 192"/>
                  <a:gd name="T48" fmla="*/ 136 w 176"/>
                  <a:gd name="T49" fmla="*/ 32 h 192"/>
                  <a:gd name="T50" fmla="*/ 120 w 176"/>
                  <a:gd name="T51" fmla="*/ 120 h 192"/>
                  <a:gd name="T52" fmla="*/ 100 w 176"/>
                  <a:gd name="T53" fmla="*/ 132 h 192"/>
                  <a:gd name="T54" fmla="*/ 76 w 176"/>
                  <a:gd name="T55" fmla="*/ 132 h 192"/>
                  <a:gd name="T56" fmla="*/ 76 w 176"/>
                  <a:gd name="T57" fmla="*/ 92 h 192"/>
                  <a:gd name="T58" fmla="*/ 92 w 176"/>
                  <a:gd name="T59" fmla="*/ 92 h 192"/>
                  <a:gd name="T60" fmla="*/ 96 w 176"/>
                  <a:gd name="T61" fmla="*/ 112 h 192"/>
                  <a:gd name="T62" fmla="*/ 100 w 176"/>
                  <a:gd name="T63" fmla="*/ 124 h 192"/>
                  <a:gd name="T64" fmla="*/ 112 w 176"/>
                  <a:gd name="T65" fmla="*/ 120 h 192"/>
                  <a:gd name="T66" fmla="*/ 80 w 176"/>
                  <a:gd name="T67" fmla="*/ 80 h 192"/>
                  <a:gd name="T68" fmla="*/ 80 w 176"/>
                  <a:gd name="T69" fmla="*/ 144 h 192"/>
                  <a:gd name="T70" fmla="*/ 80 w 176"/>
                  <a:gd name="T71" fmla="*/ 152 h 192"/>
                  <a:gd name="T72" fmla="*/ 80 w 176"/>
                  <a:gd name="T73" fmla="*/ 72 h 192"/>
                  <a:gd name="T74" fmla="*/ 120 w 176"/>
                  <a:gd name="T75" fmla="*/ 120 h 192"/>
                  <a:gd name="T76" fmla="*/ 164 w 176"/>
                  <a:gd name="T77" fmla="*/ 168 h 192"/>
                  <a:gd name="T78" fmla="*/ 160 w 176"/>
                  <a:gd name="T79" fmla="*/ 136 h 192"/>
                  <a:gd name="T80" fmla="*/ 168 w 176"/>
                  <a:gd name="T81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6" h="192">
                    <a:moveTo>
                      <a:pt x="176" y="60"/>
                    </a:moveTo>
                    <a:cubicBezTo>
                      <a:pt x="176" y="53"/>
                      <a:pt x="171" y="48"/>
                      <a:pt x="164" y="48"/>
                    </a:cubicBezTo>
                    <a:cubicBezTo>
                      <a:pt x="160" y="48"/>
                      <a:pt x="160" y="48"/>
                      <a:pt x="160" y="48"/>
                    </a:cubicBezTo>
                    <a:cubicBezTo>
                      <a:pt x="160" y="20"/>
                      <a:pt x="160" y="20"/>
                      <a:pt x="160" y="20"/>
                    </a:cubicBezTo>
                    <a:cubicBezTo>
                      <a:pt x="160" y="9"/>
                      <a:pt x="151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50" y="192"/>
                      <a:pt x="158" y="185"/>
                      <a:pt x="160" y="176"/>
                    </a:cubicBezTo>
                    <a:cubicBezTo>
                      <a:pt x="164" y="176"/>
                      <a:pt x="164" y="176"/>
                      <a:pt x="164" y="176"/>
                    </a:cubicBezTo>
                    <a:cubicBezTo>
                      <a:pt x="171" y="176"/>
                      <a:pt x="176" y="170"/>
                      <a:pt x="176" y="164"/>
                    </a:cubicBezTo>
                    <a:cubicBezTo>
                      <a:pt x="176" y="140"/>
                      <a:pt x="176" y="140"/>
                      <a:pt x="176" y="140"/>
                    </a:cubicBezTo>
                    <a:cubicBezTo>
                      <a:pt x="176" y="137"/>
                      <a:pt x="175" y="134"/>
                      <a:pt x="173" y="132"/>
                    </a:cubicBezTo>
                    <a:cubicBezTo>
                      <a:pt x="175" y="130"/>
                      <a:pt x="176" y="127"/>
                      <a:pt x="176" y="124"/>
                    </a:cubicBezTo>
                    <a:cubicBezTo>
                      <a:pt x="176" y="100"/>
                      <a:pt x="176" y="100"/>
                      <a:pt x="176" y="100"/>
                    </a:cubicBezTo>
                    <a:cubicBezTo>
                      <a:pt x="176" y="97"/>
                      <a:pt x="175" y="94"/>
                      <a:pt x="173" y="92"/>
                    </a:cubicBezTo>
                    <a:cubicBezTo>
                      <a:pt x="175" y="90"/>
                      <a:pt x="176" y="87"/>
                      <a:pt x="176" y="84"/>
                    </a:cubicBezTo>
                    <a:lnTo>
                      <a:pt x="176" y="60"/>
                    </a:lnTo>
                    <a:close/>
                    <a:moveTo>
                      <a:pt x="164" y="56"/>
                    </a:moveTo>
                    <a:cubicBezTo>
                      <a:pt x="166" y="56"/>
                      <a:pt x="168" y="58"/>
                      <a:pt x="168" y="60"/>
                    </a:cubicBezTo>
                    <a:cubicBezTo>
                      <a:pt x="168" y="84"/>
                      <a:pt x="168" y="84"/>
                      <a:pt x="168" y="84"/>
                    </a:cubicBezTo>
                    <a:cubicBezTo>
                      <a:pt x="168" y="86"/>
                      <a:pt x="166" y="88"/>
                      <a:pt x="164" y="88"/>
                    </a:cubicBezTo>
                    <a:cubicBezTo>
                      <a:pt x="160" y="88"/>
                      <a:pt x="160" y="88"/>
                      <a:pt x="160" y="88"/>
                    </a:cubicBezTo>
                    <a:cubicBezTo>
                      <a:pt x="160" y="56"/>
                      <a:pt x="160" y="56"/>
                      <a:pt x="160" y="56"/>
                    </a:cubicBezTo>
                    <a:lnTo>
                      <a:pt x="164" y="56"/>
                    </a:lnTo>
                    <a:close/>
                    <a:moveTo>
                      <a:pt x="168" y="100"/>
                    </a:moveTo>
                    <a:cubicBezTo>
                      <a:pt x="168" y="124"/>
                      <a:pt x="168" y="124"/>
                      <a:pt x="168" y="124"/>
                    </a:cubicBezTo>
                    <a:cubicBezTo>
                      <a:pt x="168" y="126"/>
                      <a:pt x="166" y="128"/>
                      <a:pt x="164" y="128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0" y="96"/>
                      <a:pt x="160" y="96"/>
                      <a:pt x="160" y="96"/>
                    </a:cubicBezTo>
                    <a:cubicBezTo>
                      <a:pt x="164" y="96"/>
                      <a:pt x="164" y="96"/>
                      <a:pt x="164" y="96"/>
                    </a:cubicBezTo>
                    <a:cubicBezTo>
                      <a:pt x="166" y="96"/>
                      <a:pt x="168" y="98"/>
                      <a:pt x="168" y="100"/>
                    </a:cubicBezTo>
                    <a:close/>
                    <a:moveTo>
                      <a:pt x="20" y="8"/>
                    </a:moveTo>
                    <a:cubicBezTo>
                      <a:pt x="140" y="8"/>
                      <a:pt x="140" y="8"/>
                      <a:pt x="140" y="8"/>
                    </a:cubicBezTo>
                    <a:cubicBezTo>
                      <a:pt x="140" y="8"/>
                      <a:pt x="140" y="8"/>
                      <a:pt x="140" y="8"/>
                    </a:cubicBezTo>
                    <a:cubicBezTo>
                      <a:pt x="147" y="8"/>
                      <a:pt x="152" y="13"/>
                      <a:pt x="152" y="20"/>
                    </a:cubicBezTo>
                    <a:cubicBezTo>
                      <a:pt x="152" y="36"/>
                      <a:pt x="152" y="36"/>
                      <a:pt x="152" y="36"/>
                    </a:cubicBezTo>
                    <a:cubicBezTo>
                      <a:pt x="150" y="34"/>
                      <a:pt x="147" y="33"/>
                      <a:pt x="144" y="32"/>
                    </a:cubicBezTo>
                    <a:cubicBezTo>
                      <a:pt x="144" y="28"/>
                      <a:pt x="144" y="28"/>
                      <a:pt x="144" y="28"/>
                    </a:cubicBezTo>
                    <a:cubicBezTo>
                      <a:pt x="144" y="21"/>
                      <a:pt x="139" y="16"/>
                      <a:pt x="132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1" y="11"/>
                      <a:pt x="15" y="8"/>
                      <a:pt x="20" y="8"/>
                    </a:cubicBezTo>
                    <a:close/>
                    <a:moveTo>
                      <a:pt x="20" y="32"/>
                    </a:moveTo>
                    <a:cubicBezTo>
                      <a:pt x="15" y="32"/>
                      <a:pt x="11" y="29"/>
                      <a:pt x="9" y="24"/>
                    </a:cubicBezTo>
                    <a:cubicBezTo>
                      <a:pt x="132" y="24"/>
                      <a:pt x="132" y="24"/>
                      <a:pt x="132" y="24"/>
                    </a:cubicBezTo>
                    <a:cubicBezTo>
                      <a:pt x="134" y="24"/>
                      <a:pt x="136" y="26"/>
                      <a:pt x="136" y="28"/>
                    </a:cubicBezTo>
                    <a:cubicBezTo>
                      <a:pt x="136" y="32"/>
                      <a:pt x="136" y="32"/>
                      <a:pt x="136" y="32"/>
                    </a:cubicBezTo>
                    <a:lnTo>
                      <a:pt x="20" y="32"/>
                    </a:lnTo>
                    <a:close/>
                    <a:moveTo>
                      <a:pt x="120" y="120"/>
                    </a:moveTo>
                    <a:cubicBezTo>
                      <a:pt x="120" y="126"/>
                      <a:pt x="115" y="132"/>
                      <a:pt x="108" y="132"/>
                    </a:cubicBezTo>
                    <a:cubicBezTo>
                      <a:pt x="100" y="132"/>
                      <a:pt x="100" y="132"/>
                      <a:pt x="100" y="132"/>
                    </a:cubicBezTo>
                    <a:cubicBezTo>
                      <a:pt x="96" y="132"/>
                      <a:pt x="92" y="130"/>
                      <a:pt x="90" y="126"/>
                    </a:cubicBezTo>
                    <a:cubicBezTo>
                      <a:pt x="86" y="130"/>
                      <a:pt x="82" y="132"/>
                      <a:pt x="76" y="132"/>
                    </a:cubicBezTo>
                    <a:cubicBezTo>
                      <a:pt x="65" y="132"/>
                      <a:pt x="56" y="123"/>
                      <a:pt x="56" y="112"/>
                    </a:cubicBezTo>
                    <a:cubicBezTo>
                      <a:pt x="56" y="101"/>
                      <a:pt x="65" y="92"/>
                      <a:pt x="76" y="92"/>
                    </a:cubicBezTo>
                    <a:cubicBezTo>
                      <a:pt x="81" y="92"/>
                      <a:pt x="85" y="93"/>
                      <a:pt x="88" y="96"/>
                    </a:cubicBezTo>
                    <a:cubicBezTo>
                      <a:pt x="88" y="94"/>
                      <a:pt x="90" y="92"/>
                      <a:pt x="92" y="92"/>
                    </a:cubicBezTo>
                    <a:cubicBezTo>
                      <a:pt x="94" y="92"/>
                      <a:pt x="96" y="94"/>
                      <a:pt x="96" y="96"/>
                    </a:cubicBezTo>
                    <a:cubicBezTo>
                      <a:pt x="96" y="112"/>
                      <a:pt x="96" y="112"/>
                      <a:pt x="96" y="112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2"/>
                      <a:pt x="98" y="124"/>
                      <a:pt x="100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4"/>
                      <a:pt x="112" y="122"/>
                      <a:pt x="112" y="120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2" y="94"/>
                      <a:pt x="98" y="80"/>
                      <a:pt x="80" y="80"/>
                    </a:cubicBezTo>
                    <a:cubicBezTo>
                      <a:pt x="63" y="80"/>
                      <a:pt x="48" y="94"/>
                      <a:pt x="48" y="112"/>
                    </a:cubicBezTo>
                    <a:cubicBezTo>
                      <a:pt x="48" y="130"/>
                      <a:pt x="63" y="144"/>
                      <a:pt x="80" y="144"/>
                    </a:cubicBezTo>
                    <a:cubicBezTo>
                      <a:pt x="82" y="144"/>
                      <a:pt x="84" y="146"/>
                      <a:pt x="84" y="148"/>
                    </a:cubicBezTo>
                    <a:cubicBezTo>
                      <a:pt x="84" y="150"/>
                      <a:pt x="82" y="152"/>
                      <a:pt x="80" y="152"/>
                    </a:cubicBezTo>
                    <a:cubicBezTo>
                      <a:pt x="58" y="152"/>
                      <a:pt x="40" y="134"/>
                      <a:pt x="40" y="112"/>
                    </a:cubicBezTo>
                    <a:cubicBezTo>
                      <a:pt x="40" y="90"/>
                      <a:pt x="58" y="72"/>
                      <a:pt x="80" y="72"/>
                    </a:cubicBezTo>
                    <a:cubicBezTo>
                      <a:pt x="102" y="72"/>
                      <a:pt x="120" y="90"/>
                      <a:pt x="120" y="112"/>
                    </a:cubicBezTo>
                    <a:lnTo>
                      <a:pt x="120" y="120"/>
                    </a:lnTo>
                    <a:close/>
                    <a:moveTo>
                      <a:pt x="168" y="164"/>
                    </a:moveTo>
                    <a:cubicBezTo>
                      <a:pt x="168" y="166"/>
                      <a:pt x="166" y="168"/>
                      <a:pt x="164" y="168"/>
                    </a:cubicBezTo>
                    <a:cubicBezTo>
                      <a:pt x="160" y="168"/>
                      <a:pt x="160" y="168"/>
                      <a:pt x="160" y="168"/>
                    </a:cubicBezTo>
                    <a:cubicBezTo>
                      <a:pt x="160" y="136"/>
                      <a:pt x="160" y="136"/>
                      <a:pt x="160" y="136"/>
                    </a:cubicBezTo>
                    <a:cubicBezTo>
                      <a:pt x="164" y="136"/>
                      <a:pt x="164" y="136"/>
                      <a:pt x="164" y="136"/>
                    </a:cubicBezTo>
                    <a:cubicBezTo>
                      <a:pt x="166" y="136"/>
                      <a:pt x="168" y="138"/>
                      <a:pt x="168" y="140"/>
                    </a:cubicBezTo>
                    <a:lnTo>
                      <a:pt x="168" y="1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7623175" y="6156325"/>
                <a:ext cx="60325" cy="587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5" name="出自【趣你的PPT】(微信:qunideppt)：最优质的PPT资源库"/>
          <p:cNvSpPr txBox="1"/>
          <p:nvPr/>
        </p:nvSpPr>
        <p:spPr>
          <a:xfrm>
            <a:off x="2076386" y="3480980"/>
            <a:ext cx="2623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1400" b="0" dirty="0">
                <a:solidFill>
                  <a:prstClr val="black"/>
                </a:solidFill>
              </a:rPr>
              <a:t>本模板来自微信公众号：趣你的</a:t>
            </a:r>
            <a:r>
              <a:rPr lang="en-US" altLang="zh-CN" sz="1400" b="0" dirty="0">
                <a:solidFill>
                  <a:prstClr val="black"/>
                </a:solidFill>
              </a:rPr>
              <a:t>PPT</a:t>
            </a:r>
            <a:r>
              <a:rPr lang="zh-CN" altLang="en-US" sz="1400" b="0" dirty="0">
                <a:solidFill>
                  <a:prstClr val="black"/>
                </a:solidFill>
              </a:rPr>
              <a:t>。一不小心，你就能学会</a:t>
            </a:r>
            <a:r>
              <a:rPr lang="en-US" altLang="zh-CN" sz="1400" b="0" dirty="0">
                <a:solidFill>
                  <a:prstClr val="black"/>
                </a:solidFill>
              </a:rPr>
              <a:t>PPT</a:t>
            </a:r>
            <a:r>
              <a:rPr lang="zh-CN" altLang="en-US" sz="1400" b="0" dirty="0">
                <a:solidFill>
                  <a:prstClr val="black"/>
                </a:solidFill>
              </a:rPr>
              <a:t>。</a:t>
            </a: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2084189" y="3131407"/>
            <a:ext cx="2623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sz="2000" dirty="0">
                <a:solidFill>
                  <a:prstClr val="black"/>
                </a:solidFill>
              </a:rPr>
              <a:t>您的标题</a:t>
            </a:r>
          </a:p>
        </p:txBody>
      </p:sp>
      <p:grpSp>
        <p:nvGrpSpPr>
          <p:cNvPr id="17" name="Group 16出自【趣你的PPT】(微信:qunideppt)：最优质的PPT资源库出自【趣你的PPT】(微信:qunideppt)：最优质的PPT资源库"/>
          <p:cNvGrpSpPr/>
          <p:nvPr/>
        </p:nvGrpSpPr>
        <p:grpSpPr>
          <a:xfrm>
            <a:off x="1011409" y="4348290"/>
            <a:ext cx="913638" cy="913638"/>
            <a:chOff x="926783" y="4699073"/>
            <a:chExt cx="913638" cy="913638"/>
          </a:xfrm>
        </p:grpSpPr>
        <p:sp>
          <p:nvSpPr>
            <p:cNvPr id="18" name="出自【趣你的PPT】(微信:qunideppt)：最优质的PPT资源库"/>
            <p:cNvSpPr/>
            <p:nvPr/>
          </p:nvSpPr>
          <p:spPr>
            <a:xfrm>
              <a:off x="926783" y="4699073"/>
              <a:ext cx="913638" cy="913638"/>
            </a:xfrm>
            <a:prstGeom prst="ellipse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177829" y="4962777"/>
              <a:ext cx="464963" cy="349503"/>
              <a:chOff x="8613775" y="4800600"/>
              <a:chExt cx="473075" cy="355600"/>
            </a:xfrm>
          </p:grpSpPr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13775" y="4872038"/>
                <a:ext cx="473075" cy="284162"/>
              </a:xfrm>
              <a:custGeom>
                <a:avLst/>
                <a:gdLst>
                  <a:gd name="T0" fmla="*/ 164 w 192"/>
                  <a:gd name="T1" fmla="*/ 51 h 115"/>
                  <a:gd name="T2" fmla="*/ 142 w 192"/>
                  <a:gd name="T3" fmla="*/ 51 h 115"/>
                  <a:gd name="T4" fmla="*/ 167 w 192"/>
                  <a:gd name="T5" fmla="*/ 76 h 115"/>
                  <a:gd name="T6" fmla="*/ 167 w 192"/>
                  <a:gd name="T7" fmla="*/ 82 h 115"/>
                  <a:gd name="T8" fmla="*/ 164 w 192"/>
                  <a:gd name="T9" fmla="*/ 83 h 115"/>
                  <a:gd name="T10" fmla="*/ 161 w 192"/>
                  <a:gd name="T11" fmla="*/ 82 h 115"/>
                  <a:gd name="T12" fmla="*/ 130 w 192"/>
                  <a:gd name="T13" fmla="*/ 51 h 115"/>
                  <a:gd name="T14" fmla="*/ 62 w 192"/>
                  <a:gd name="T15" fmla="*/ 51 h 115"/>
                  <a:gd name="T16" fmla="*/ 31 w 192"/>
                  <a:gd name="T17" fmla="*/ 82 h 115"/>
                  <a:gd name="T18" fmla="*/ 28 w 192"/>
                  <a:gd name="T19" fmla="*/ 83 h 115"/>
                  <a:gd name="T20" fmla="*/ 25 w 192"/>
                  <a:gd name="T21" fmla="*/ 82 h 115"/>
                  <a:gd name="T22" fmla="*/ 25 w 192"/>
                  <a:gd name="T23" fmla="*/ 76 h 115"/>
                  <a:gd name="T24" fmla="*/ 50 w 192"/>
                  <a:gd name="T25" fmla="*/ 51 h 115"/>
                  <a:gd name="T26" fmla="*/ 28 w 192"/>
                  <a:gd name="T27" fmla="*/ 51 h 115"/>
                  <a:gd name="T28" fmla="*/ 25 w 192"/>
                  <a:gd name="T29" fmla="*/ 49 h 115"/>
                  <a:gd name="T30" fmla="*/ 0 w 192"/>
                  <a:gd name="T31" fmla="*/ 0 h 115"/>
                  <a:gd name="T32" fmla="*/ 0 w 192"/>
                  <a:gd name="T33" fmla="*/ 95 h 115"/>
                  <a:gd name="T34" fmla="*/ 20 w 192"/>
                  <a:gd name="T35" fmla="*/ 115 h 115"/>
                  <a:gd name="T36" fmla="*/ 172 w 192"/>
                  <a:gd name="T37" fmla="*/ 115 h 115"/>
                  <a:gd name="T38" fmla="*/ 192 w 192"/>
                  <a:gd name="T39" fmla="*/ 95 h 115"/>
                  <a:gd name="T40" fmla="*/ 192 w 192"/>
                  <a:gd name="T41" fmla="*/ 0 h 115"/>
                  <a:gd name="T42" fmla="*/ 168 w 192"/>
                  <a:gd name="T43" fmla="*/ 49 h 115"/>
                  <a:gd name="T44" fmla="*/ 164 w 192"/>
                  <a:gd name="T45" fmla="*/ 5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2" h="115">
                    <a:moveTo>
                      <a:pt x="164" y="51"/>
                    </a:moveTo>
                    <a:cubicBezTo>
                      <a:pt x="142" y="51"/>
                      <a:pt x="142" y="51"/>
                      <a:pt x="142" y="51"/>
                    </a:cubicBezTo>
                    <a:cubicBezTo>
                      <a:pt x="167" y="76"/>
                      <a:pt x="167" y="76"/>
                      <a:pt x="167" y="76"/>
                    </a:cubicBezTo>
                    <a:cubicBezTo>
                      <a:pt x="169" y="78"/>
                      <a:pt x="169" y="80"/>
                      <a:pt x="167" y="82"/>
                    </a:cubicBezTo>
                    <a:cubicBezTo>
                      <a:pt x="166" y="82"/>
                      <a:pt x="165" y="83"/>
                      <a:pt x="164" y="83"/>
                    </a:cubicBezTo>
                    <a:cubicBezTo>
                      <a:pt x="163" y="83"/>
                      <a:pt x="162" y="82"/>
                      <a:pt x="161" y="82"/>
                    </a:cubicBezTo>
                    <a:cubicBezTo>
                      <a:pt x="130" y="51"/>
                      <a:pt x="130" y="51"/>
                      <a:pt x="130" y="5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31" y="82"/>
                      <a:pt x="31" y="82"/>
                      <a:pt x="31" y="82"/>
                    </a:cubicBezTo>
                    <a:cubicBezTo>
                      <a:pt x="30" y="82"/>
                      <a:pt x="29" y="83"/>
                      <a:pt x="28" y="83"/>
                    </a:cubicBezTo>
                    <a:cubicBezTo>
                      <a:pt x="27" y="83"/>
                      <a:pt x="26" y="82"/>
                      <a:pt x="25" y="82"/>
                    </a:cubicBezTo>
                    <a:cubicBezTo>
                      <a:pt x="24" y="80"/>
                      <a:pt x="24" y="78"/>
                      <a:pt x="25" y="76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28" y="51"/>
                      <a:pt x="28" y="51"/>
                      <a:pt x="28" y="51"/>
                    </a:cubicBezTo>
                    <a:cubicBezTo>
                      <a:pt x="27" y="51"/>
                      <a:pt x="25" y="50"/>
                      <a:pt x="25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106"/>
                      <a:pt x="9" y="115"/>
                      <a:pt x="20" y="115"/>
                    </a:cubicBezTo>
                    <a:cubicBezTo>
                      <a:pt x="172" y="115"/>
                      <a:pt x="172" y="115"/>
                      <a:pt x="172" y="115"/>
                    </a:cubicBezTo>
                    <a:cubicBezTo>
                      <a:pt x="183" y="115"/>
                      <a:pt x="192" y="106"/>
                      <a:pt x="192" y="95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68" y="49"/>
                      <a:pt x="168" y="49"/>
                      <a:pt x="168" y="49"/>
                    </a:cubicBezTo>
                    <a:cubicBezTo>
                      <a:pt x="167" y="50"/>
                      <a:pt x="166" y="51"/>
                      <a:pt x="164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613775" y="4800600"/>
                <a:ext cx="473075" cy="179388"/>
              </a:xfrm>
              <a:custGeom>
                <a:avLst/>
                <a:gdLst>
                  <a:gd name="T0" fmla="*/ 188 w 192"/>
                  <a:gd name="T1" fmla="*/ 0 h 72"/>
                  <a:gd name="T2" fmla="*/ 4 w 192"/>
                  <a:gd name="T3" fmla="*/ 0 h 72"/>
                  <a:gd name="T4" fmla="*/ 1 w 192"/>
                  <a:gd name="T5" fmla="*/ 1 h 72"/>
                  <a:gd name="T6" fmla="*/ 0 w 192"/>
                  <a:gd name="T7" fmla="*/ 4 h 72"/>
                  <a:gd name="T8" fmla="*/ 0 w 192"/>
                  <a:gd name="T9" fmla="*/ 11 h 72"/>
                  <a:gd name="T10" fmla="*/ 31 w 192"/>
                  <a:gd name="T11" fmla="*/ 72 h 72"/>
                  <a:gd name="T12" fmla="*/ 162 w 192"/>
                  <a:gd name="T13" fmla="*/ 72 h 72"/>
                  <a:gd name="T14" fmla="*/ 192 w 192"/>
                  <a:gd name="T15" fmla="*/ 11 h 72"/>
                  <a:gd name="T16" fmla="*/ 192 w 192"/>
                  <a:gd name="T17" fmla="*/ 4 h 72"/>
                  <a:gd name="T18" fmla="*/ 188 w 192"/>
                  <a:gd name="T1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2" h="72">
                    <a:moveTo>
                      <a:pt x="18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1" y="2"/>
                      <a:pt x="0" y="3"/>
                      <a:pt x="0" y="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162" y="72"/>
                      <a:pt x="162" y="72"/>
                      <a:pt x="162" y="72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92" y="4"/>
                      <a:pt x="192" y="4"/>
                      <a:pt x="192" y="4"/>
                    </a:cubicBezTo>
                    <a:cubicBezTo>
                      <a:pt x="192" y="2"/>
                      <a:pt x="190" y="0"/>
                      <a:pt x="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lIns="80296" tIns="40148" rIns="80296" bIns="40148"/>
              <a:lstStyle/>
              <a:p>
                <a:pPr>
                  <a:defRPr/>
                </a:pPr>
                <a:endParaRPr lang="zh-CN" altLang="en-US" sz="1581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2036097" y="4405063"/>
            <a:ext cx="2628474" cy="1132632"/>
            <a:chOff x="2847903" y="1550038"/>
            <a:chExt cx="2628474" cy="1132632"/>
          </a:xfrm>
        </p:grpSpPr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2852929" y="1944006"/>
              <a:ext cx="2623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00" b="0" dirty="0">
                  <a:solidFill>
                    <a:prstClr val="black"/>
                  </a:solidFill>
                </a:rPr>
                <a:t>本模板来自微信公众号：趣你的</a:t>
              </a:r>
              <a:r>
                <a:rPr lang="en-US" altLang="zh-CN" sz="1400" b="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b="0" dirty="0">
                  <a:solidFill>
                    <a:prstClr val="black"/>
                  </a:solidFill>
                </a:rPr>
                <a:t>。一不小心，你就能学会</a:t>
              </a:r>
              <a:r>
                <a:rPr lang="en-US" altLang="zh-CN" sz="1400" b="0" dirty="0">
                  <a:solidFill>
                    <a:prstClr val="black"/>
                  </a:solidFill>
                </a:rPr>
                <a:t>PPT</a:t>
              </a:r>
              <a:r>
                <a:rPr lang="zh-CN" altLang="en-US" sz="1400" b="0" dirty="0">
                  <a:solidFill>
                    <a:prstClr val="black"/>
                  </a:solidFill>
                </a:rPr>
                <a:t>。</a:t>
              </a: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2847903" y="1550038"/>
              <a:ext cx="2623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2000" dirty="0">
                  <a:solidFill>
                    <a:prstClr val="black"/>
                  </a:solidFill>
                </a:rPr>
                <a:t>您的标题</a:t>
              </a:r>
            </a:p>
          </p:txBody>
        </p:sp>
      </p:grp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5718000" y="1387801"/>
            <a:ext cx="5425329" cy="4599554"/>
            <a:chOff x="5727144" y="1332937"/>
            <a:chExt cx="5425329" cy="4599554"/>
          </a:xfrm>
        </p:grpSpPr>
        <p:grpSp>
          <p:nvGrpSpPr>
            <p:cNvPr id="28" name="组合 27"/>
            <p:cNvGrpSpPr/>
            <p:nvPr/>
          </p:nvGrpSpPr>
          <p:grpSpPr>
            <a:xfrm>
              <a:off x="5727144" y="1332937"/>
              <a:ext cx="5425329" cy="4599554"/>
              <a:chOff x="4054476" y="1233488"/>
              <a:chExt cx="5141912" cy="4359276"/>
            </a:xfrm>
          </p:grpSpPr>
          <p:sp>
            <p:nvSpPr>
              <p:cNvPr id="30" name="出自【趣你的PPT】(微信:qunideppt)：最优质的PPT资源库"/>
              <p:cNvSpPr>
                <a:spLocks noChangeAspect="1" noChangeArrowheads="1" noTextEdit="1"/>
              </p:cNvSpPr>
              <p:nvPr/>
            </p:nvSpPr>
            <p:spPr bwMode="auto">
              <a:xfrm>
                <a:off x="4056063" y="1236663"/>
                <a:ext cx="5135562" cy="4349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31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100000">
                            <a14:foregroundMark x1="8955" y1="7349" x2="98372" y2="6554"/>
                            <a14:foregroundMark x1="7327" y1="40814" x2="95929" y2="41013"/>
                            <a14:foregroundMark x1="12347" y1="21152" x2="81004" y2="1142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5800" y="3241676"/>
                <a:ext cx="1719262" cy="2351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5978" y1="5169" x2="7065" y2="81710"/>
                            <a14:foregroundMark x1="13315" y1="80020" x2="89130" y2="82803"/>
                            <a14:foregroundMark x1="9918" y1="70080" x2="92799" y2="694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4476" y="2573338"/>
                <a:ext cx="1717675" cy="234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8713" y="2573338"/>
                <a:ext cx="1717675" cy="2349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5800" y="1233488"/>
                <a:ext cx="1719262" cy="201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>
                            <a14:foregroundMark x1="7065" y1="7799" x2="5978" y2="99827"/>
                            <a14:foregroundMark x1="4484" y1="5719" x2="98913" y2="4333"/>
                            <a14:backgroundMark x1="1630" y1="2253" x2="1630" y2="225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4476" y="1233488"/>
                <a:ext cx="1717675" cy="1347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出自【趣你的PPT】(微信:qunideppt)：最优质的PPT资源库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78713" y="1233488"/>
                <a:ext cx="1717675" cy="1347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7880" y="1529093"/>
              <a:ext cx="5084095" cy="2869432"/>
            </a:xfrm>
            <a:prstGeom prst="rect">
              <a:avLst/>
            </a:prstGeom>
          </p:spPr>
        </p:pic>
      </p:grpSp>
      <p:sp>
        <p:nvSpPr>
          <p:cNvPr id="37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018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0" y="3429001"/>
            <a:ext cx="12192000" cy="3429000"/>
          </a:xfrm>
          <a:prstGeom prst="rect">
            <a:avLst/>
          </a:prstGeom>
          <a:solidFill>
            <a:srgbClr val="93D0A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26" y="1030708"/>
            <a:ext cx="5366840" cy="4951725"/>
          </a:xfrm>
          <a:prstGeom prst="rect">
            <a:avLst/>
          </a:prstGeom>
        </p:spPr>
      </p:pic>
      <p:pic>
        <p:nvPicPr>
          <p:cNvPr id="6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668" y="1297008"/>
            <a:ext cx="3194434" cy="2431927"/>
          </a:xfrm>
          <a:prstGeom prst="rect">
            <a:avLst/>
          </a:prstGeom>
        </p:spPr>
      </p:pic>
      <p:sp>
        <p:nvSpPr>
          <p:cNvPr id="7" name="出自【趣你的PPT】(微信:qunideppt)：最优质的PPT资源库"/>
          <p:cNvSpPr txBox="1"/>
          <p:nvPr/>
        </p:nvSpPr>
        <p:spPr>
          <a:xfrm>
            <a:off x="5958535" y="4122374"/>
            <a:ext cx="54748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02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Group 3出自【趣你的PPT】(微信:qunideppt)：最优质的PPT资源库出自【趣你的PPT】(微信:qunideppt)：最优质的PPT资源库"/>
          <p:cNvGrpSpPr/>
          <p:nvPr/>
        </p:nvGrpSpPr>
        <p:grpSpPr>
          <a:xfrm>
            <a:off x="2256532" y="2982108"/>
            <a:ext cx="936760" cy="1086642"/>
            <a:chOff x="2384548" y="2963820"/>
            <a:chExt cx="936760" cy="1086642"/>
          </a:xfrm>
        </p:grpSpPr>
        <p:sp>
          <p:nvSpPr>
            <p:cNvPr id="5" name="出自【趣你的PPT】(微信:qunideppt)：最优质的PPT资源库"/>
            <p:cNvSpPr/>
            <p:nvPr/>
          </p:nvSpPr>
          <p:spPr>
            <a:xfrm rot="5400000">
              <a:off x="2309607" y="3038761"/>
              <a:ext cx="1086642" cy="936760"/>
            </a:xfrm>
            <a:prstGeom prst="hexag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90966" y="3245262"/>
              <a:ext cx="333300" cy="523757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7" name="Group 6出自【趣你的PPT】(微信:qunideppt)：最优质的PPT资源库出自【趣你的PPT】(微信:qunideppt)：最优质的PPT资源库"/>
          <p:cNvGrpSpPr/>
          <p:nvPr/>
        </p:nvGrpSpPr>
        <p:grpSpPr>
          <a:xfrm>
            <a:off x="7782405" y="3017386"/>
            <a:ext cx="936760" cy="1086642"/>
            <a:chOff x="7910421" y="2999098"/>
            <a:chExt cx="936760" cy="1086642"/>
          </a:xfrm>
        </p:grpSpPr>
        <p:sp>
          <p:nvSpPr>
            <p:cNvPr id="8" name="出自【趣你的PPT】(微信:qunideppt)：最优质的PPT资源库"/>
            <p:cNvSpPr/>
            <p:nvPr/>
          </p:nvSpPr>
          <p:spPr>
            <a:xfrm rot="5400000">
              <a:off x="7835480" y="3074039"/>
              <a:ext cx="1086642" cy="936760"/>
            </a:xfrm>
            <a:prstGeom prst="hexag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80442" y="3333705"/>
              <a:ext cx="396718" cy="346870"/>
            </a:xfrm>
            <a:custGeom>
              <a:avLst/>
              <a:gdLst>
                <a:gd name="T0" fmla="*/ 18 w 84"/>
                <a:gd name="T1" fmla="*/ 0 h 73"/>
                <a:gd name="T2" fmla="*/ 26 w 84"/>
                <a:gd name="T3" fmla="*/ 7 h 73"/>
                <a:gd name="T4" fmla="*/ 10 w 84"/>
                <a:gd name="T5" fmla="*/ 7 h 73"/>
                <a:gd name="T6" fmla="*/ 18 w 84"/>
                <a:gd name="T7" fmla="*/ 0 h 73"/>
                <a:gd name="T8" fmla="*/ 49 w 84"/>
                <a:gd name="T9" fmla="*/ 15 h 73"/>
                <a:gd name="T10" fmla="*/ 67 w 84"/>
                <a:gd name="T11" fmla="*/ 22 h 73"/>
                <a:gd name="T12" fmla="*/ 75 w 84"/>
                <a:gd name="T13" fmla="*/ 41 h 73"/>
                <a:gd name="T14" fmla="*/ 67 w 84"/>
                <a:gd name="T15" fmla="*/ 60 h 73"/>
                <a:gd name="T16" fmla="*/ 49 w 84"/>
                <a:gd name="T17" fmla="*/ 67 h 73"/>
                <a:gd name="T18" fmla="*/ 30 w 84"/>
                <a:gd name="T19" fmla="*/ 60 h 73"/>
                <a:gd name="T20" fmla="*/ 22 w 84"/>
                <a:gd name="T21" fmla="*/ 41 h 73"/>
                <a:gd name="T22" fmla="*/ 30 w 84"/>
                <a:gd name="T23" fmla="*/ 22 h 73"/>
                <a:gd name="T24" fmla="*/ 49 w 84"/>
                <a:gd name="T25" fmla="*/ 15 h 73"/>
                <a:gd name="T26" fmla="*/ 45 w 84"/>
                <a:gd name="T27" fmla="*/ 28 h 73"/>
                <a:gd name="T28" fmla="*/ 35 w 84"/>
                <a:gd name="T29" fmla="*/ 33 h 73"/>
                <a:gd name="T30" fmla="*/ 36 w 84"/>
                <a:gd name="T31" fmla="*/ 44 h 73"/>
                <a:gd name="T32" fmla="*/ 44 w 84"/>
                <a:gd name="T33" fmla="*/ 38 h 73"/>
                <a:gd name="T34" fmla="*/ 45 w 84"/>
                <a:gd name="T35" fmla="*/ 28 h 73"/>
                <a:gd name="T36" fmla="*/ 62 w 84"/>
                <a:gd name="T37" fmla="*/ 28 h 73"/>
                <a:gd name="T38" fmla="*/ 49 w 84"/>
                <a:gd name="T39" fmla="*/ 23 h 73"/>
                <a:gd name="T40" fmla="*/ 36 w 84"/>
                <a:gd name="T41" fmla="*/ 28 h 73"/>
                <a:gd name="T42" fmla="*/ 31 w 84"/>
                <a:gd name="T43" fmla="*/ 41 h 73"/>
                <a:gd name="T44" fmla="*/ 36 w 84"/>
                <a:gd name="T45" fmla="*/ 54 h 73"/>
                <a:gd name="T46" fmla="*/ 49 w 84"/>
                <a:gd name="T47" fmla="*/ 59 h 73"/>
                <a:gd name="T48" fmla="*/ 62 w 84"/>
                <a:gd name="T49" fmla="*/ 54 h 73"/>
                <a:gd name="T50" fmla="*/ 67 w 84"/>
                <a:gd name="T51" fmla="*/ 41 h 73"/>
                <a:gd name="T52" fmla="*/ 62 w 84"/>
                <a:gd name="T53" fmla="*/ 28 h 73"/>
                <a:gd name="T54" fmla="*/ 35 w 84"/>
                <a:gd name="T55" fmla="*/ 0 h 73"/>
                <a:gd name="T56" fmla="*/ 29 w 84"/>
                <a:gd name="T57" fmla="*/ 11 h 73"/>
                <a:gd name="T58" fmla="*/ 9 w 84"/>
                <a:gd name="T59" fmla="*/ 11 h 73"/>
                <a:gd name="T60" fmla="*/ 0 w 84"/>
                <a:gd name="T61" fmla="*/ 21 h 73"/>
                <a:gd name="T62" fmla="*/ 0 w 84"/>
                <a:gd name="T63" fmla="*/ 63 h 73"/>
                <a:gd name="T64" fmla="*/ 9 w 84"/>
                <a:gd name="T65" fmla="*/ 73 h 73"/>
                <a:gd name="T66" fmla="*/ 74 w 84"/>
                <a:gd name="T67" fmla="*/ 73 h 73"/>
                <a:gd name="T68" fmla="*/ 84 w 84"/>
                <a:gd name="T69" fmla="*/ 63 h 73"/>
                <a:gd name="T70" fmla="*/ 84 w 84"/>
                <a:gd name="T71" fmla="*/ 21 h 73"/>
                <a:gd name="T72" fmla="*/ 74 w 84"/>
                <a:gd name="T73" fmla="*/ 11 h 73"/>
                <a:gd name="T74" fmla="*/ 71 w 84"/>
                <a:gd name="T75" fmla="*/ 11 h 73"/>
                <a:gd name="T76" fmla="*/ 64 w 84"/>
                <a:gd name="T77" fmla="*/ 0 h 73"/>
                <a:gd name="T78" fmla="*/ 35 w 84"/>
                <a:gd name="T7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4" h="73">
                  <a:moveTo>
                    <a:pt x="18" y="0"/>
                  </a:moveTo>
                  <a:cubicBezTo>
                    <a:pt x="22" y="0"/>
                    <a:pt x="25" y="3"/>
                    <a:pt x="26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4" y="0"/>
                    <a:pt x="18" y="0"/>
                  </a:cubicBezTo>
                  <a:close/>
                  <a:moveTo>
                    <a:pt x="49" y="15"/>
                  </a:moveTo>
                  <a:cubicBezTo>
                    <a:pt x="56" y="15"/>
                    <a:pt x="63" y="18"/>
                    <a:pt x="67" y="22"/>
                  </a:cubicBezTo>
                  <a:cubicBezTo>
                    <a:pt x="72" y="27"/>
                    <a:pt x="75" y="34"/>
                    <a:pt x="75" y="41"/>
                  </a:cubicBezTo>
                  <a:cubicBezTo>
                    <a:pt x="75" y="48"/>
                    <a:pt x="72" y="55"/>
                    <a:pt x="67" y="60"/>
                  </a:cubicBezTo>
                  <a:cubicBezTo>
                    <a:pt x="63" y="64"/>
                    <a:pt x="56" y="67"/>
                    <a:pt x="49" y="67"/>
                  </a:cubicBezTo>
                  <a:cubicBezTo>
                    <a:pt x="41" y="67"/>
                    <a:pt x="35" y="64"/>
                    <a:pt x="30" y="60"/>
                  </a:cubicBezTo>
                  <a:cubicBezTo>
                    <a:pt x="25" y="55"/>
                    <a:pt x="22" y="48"/>
                    <a:pt x="22" y="41"/>
                  </a:cubicBezTo>
                  <a:cubicBezTo>
                    <a:pt x="22" y="34"/>
                    <a:pt x="25" y="27"/>
                    <a:pt x="30" y="22"/>
                  </a:cubicBezTo>
                  <a:cubicBezTo>
                    <a:pt x="35" y="18"/>
                    <a:pt x="41" y="15"/>
                    <a:pt x="49" y="15"/>
                  </a:cubicBezTo>
                  <a:close/>
                  <a:moveTo>
                    <a:pt x="45" y="28"/>
                  </a:moveTo>
                  <a:cubicBezTo>
                    <a:pt x="42" y="26"/>
                    <a:pt x="37" y="28"/>
                    <a:pt x="35" y="33"/>
                  </a:cubicBezTo>
                  <a:cubicBezTo>
                    <a:pt x="32" y="37"/>
                    <a:pt x="33" y="42"/>
                    <a:pt x="36" y="44"/>
                  </a:cubicBezTo>
                  <a:cubicBezTo>
                    <a:pt x="40" y="46"/>
                    <a:pt x="41" y="42"/>
                    <a:pt x="44" y="38"/>
                  </a:cubicBezTo>
                  <a:cubicBezTo>
                    <a:pt x="46" y="33"/>
                    <a:pt x="49" y="30"/>
                    <a:pt x="45" y="28"/>
                  </a:cubicBezTo>
                  <a:close/>
                  <a:moveTo>
                    <a:pt x="62" y="28"/>
                  </a:moveTo>
                  <a:cubicBezTo>
                    <a:pt x="58" y="25"/>
                    <a:pt x="54" y="23"/>
                    <a:pt x="49" y="23"/>
                  </a:cubicBezTo>
                  <a:cubicBezTo>
                    <a:pt x="44" y="23"/>
                    <a:pt x="39" y="25"/>
                    <a:pt x="36" y="28"/>
                  </a:cubicBezTo>
                  <a:cubicBezTo>
                    <a:pt x="33" y="31"/>
                    <a:pt x="31" y="36"/>
                    <a:pt x="31" y="41"/>
                  </a:cubicBezTo>
                  <a:cubicBezTo>
                    <a:pt x="31" y="46"/>
                    <a:pt x="33" y="50"/>
                    <a:pt x="36" y="54"/>
                  </a:cubicBezTo>
                  <a:cubicBezTo>
                    <a:pt x="39" y="57"/>
                    <a:pt x="44" y="59"/>
                    <a:pt x="49" y="59"/>
                  </a:cubicBezTo>
                  <a:cubicBezTo>
                    <a:pt x="54" y="59"/>
                    <a:pt x="58" y="57"/>
                    <a:pt x="62" y="54"/>
                  </a:cubicBezTo>
                  <a:cubicBezTo>
                    <a:pt x="65" y="50"/>
                    <a:pt x="67" y="46"/>
                    <a:pt x="67" y="41"/>
                  </a:cubicBezTo>
                  <a:cubicBezTo>
                    <a:pt x="67" y="36"/>
                    <a:pt x="65" y="31"/>
                    <a:pt x="62" y="28"/>
                  </a:cubicBezTo>
                  <a:close/>
                  <a:moveTo>
                    <a:pt x="35" y="0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5"/>
                    <a:pt x="0" y="2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9"/>
                    <a:pt x="4" y="73"/>
                    <a:pt x="9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9" y="73"/>
                    <a:pt x="84" y="69"/>
                    <a:pt x="84" y="6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4" y="15"/>
                    <a:pt x="79" y="11"/>
                    <a:pt x="74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3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0" name="Group 9出自【趣你的PPT】(微信:qunideppt)：最优质的PPT资源库出自【趣你的PPT】(微信:qunideppt)：最优质的PPT资源库"/>
          <p:cNvGrpSpPr/>
          <p:nvPr/>
        </p:nvGrpSpPr>
        <p:grpSpPr>
          <a:xfrm>
            <a:off x="4417624" y="4006469"/>
            <a:ext cx="1086642" cy="936760"/>
            <a:chOff x="4545640" y="3988181"/>
            <a:chExt cx="1086642" cy="936760"/>
          </a:xfrm>
        </p:grpSpPr>
        <p:sp>
          <p:nvSpPr>
            <p:cNvPr id="11" name="出自【趣你的PPT】(微信:qunideppt)：最优质的PPT资源库"/>
            <p:cNvSpPr/>
            <p:nvPr/>
          </p:nvSpPr>
          <p:spPr>
            <a:xfrm rot="1764340">
              <a:off x="4545640" y="3988181"/>
              <a:ext cx="1086642" cy="936760"/>
            </a:xfrm>
            <a:prstGeom prst="hexagon">
              <a:avLst/>
            </a:prstGeom>
            <a:solidFill>
              <a:schemeClr val="bg2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67933" y="4191219"/>
              <a:ext cx="438946" cy="489110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>
                <a:defRPr/>
              </a:pPr>
              <a:endParaRPr lang="zh-CN" altLang="en-US" sz="1581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5582420" y="3351993"/>
            <a:ext cx="1670637" cy="1968605"/>
            <a:chOff x="5710436" y="3333705"/>
            <a:chExt cx="1670637" cy="1968605"/>
          </a:xfrm>
        </p:grpSpPr>
        <p:sp>
          <p:nvSpPr>
            <p:cNvPr id="14" name="出自【趣你的PPT】(微信:qunideppt)：最优质的PPT资源库"/>
            <p:cNvSpPr/>
            <p:nvPr/>
          </p:nvSpPr>
          <p:spPr>
            <a:xfrm rot="5400000">
              <a:off x="5561452" y="3482689"/>
              <a:ext cx="1968605" cy="1670637"/>
            </a:xfrm>
            <a:prstGeom prst="hexagon">
              <a:avLst/>
            </a:prstGeom>
            <a:solidFill>
              <a:srgbClr val="93D0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65010" y="3895183"/>
              <a:ext cx="485859" cy="653122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15出自【趣你的PPT】(微信:qunideppt)：最优质的PPT资源库出自【趣你的PPT】(微信:qunideppt)：最优质的PPT资源库"/>
          <p:cNvGrpSpPr/>
          <p:nvPr/>
        </p:nvGrpSpPr>
        <p:grpSpPr>
          <a:xfrm>
            <a:off x="6545584" y="2215422"/>
            <a:ext cx="1129316" cy="1310007"/>
            <a:chOff x="6673600" y="2197134"/>
            <a:chExt cx="1129316" cy="1310007"/>
          </a:xfrm>
        </p:grpSpPr>
        <p:sp>
          <p:nvSpPr>
            <p:cNvPr id="17" name="出自【趣你的PPT】(微信:qunideppt)：最优质的PPT资源库"/>
            <p:cNvSpPr/>
            <p:nvPr/>
          </p:nvSpPr>
          <p:spPr>
            <a:xfrm rot="5400000">
              <a:off x="6583254" y="2287480"/>
              <a:ext cx="1310007" cy="1129316"/>
            </a:xfrm>
            <a:prstGeom prst="hexagon">
              <a:avLst/>
            </a:prstGeom>
            <a:solidFill>
              <a:schemeClr val="tx1">
                <a:lumMod val="50000"/>
                <a:lumOff val="5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997803" y="2595521"/>
              <a:ext cx="506363" cy="509469"/>
            </a:xfrm>
            <a:custGeom>
              <a:avLst/>
              <a:gdLst>
                <a:gd name="T0" fmla="*/ 179 w 288"/>
                <a:gd name="T1" fmla="*/ 120 h 288"/>
                <a:gd name="T2" fmla="*/ 183 w 288"/>
                <a:gd name="T3" fmla="*/ 92 h 288"/>
                <a:gd name="T4" fmla="*/ 92 w 288"/>
                <a:gd name="T5" fmla="*/ 0 h 288"/>
                <a:gd name="T6" fmla="*/ 0 w 288"/>
                <a:gd name="T7" fmla="*/ 92 h 288"/>
                <a:gd name="T8" fmla="*/ 92 w 288"/>
                <a:gd name="T9" fmla="*/ 183 h 288"/>
                <a:gd name="T10" fmla="*/ 121 w 288"/>
                <a:gd name="T11" fmla="*/ 178 h 288"/>
                <a:gd name="T12" fmla="*/ 142 w 288"/>
                <a:gd name="T13" fmla="*/ 199 h 288"/>
                <a:gd name="T14" fmla="*/ 186 w 288"/>
                <a:gd name="T15" fmla="*/ 199 h 288"/>
                <a:gd name="T16" fmla="*/ 186 w 288"/>
                <a:gd name="T17" fmla="*/ 244 h 288"/>
                <a:gd name="T18" fmla="*/ 186 w 288"/>
                <a:gd name="T19" fmla="*/ 244 h 288"/>
                <a:gd name="T20" fmla="*/ 230 w 288"/>
                <a:gd name="T21" fmla="*/ 244 h 288"/>
                <a:gd name="T22" fmla="*/ 230 w 288"/>
                <a:gd name="T23" fmla="*/ 288 h 288"/>
                <a:gd name="T24" fmla="*/ 230 w 288"/>
                <a:gd name="T25" fmla="*/ 288 h 288"/>
                <a:gd name="T26" fmla="*/ 288 w 288"/>
                <a:gd name="T27" fmla="*/ 288 h 288"/>
                <a:gd name="T28" fmla="*/ 288 w 288"/>
                <a:gd name="T29" fmla="*/ 288 h 288"/>
                <a:gd name="T30" fmla="*/ 288 w 288"/>
                <a:gd name="T31" fmla="*/ 288 h 288"/>
                <a:gd name="T32" fmla="*/ 288 w 288"/>
                <a:gd name="T33" fmla="*/ 230 h 288"/>
                <a:gd name="T34" fmla="*/ 179 w 288"/>
                <a:gd name="T35" fmla="*/ 120 h 288"/>
                <a:gd name="T36" fmla="*/ 73 w 288"/>
                <a:gd name="T37" fmla="*/ 103 h 288"/>
                <a:gd name="T38" fmla="*/ 42 w 288"/>
                <a:gd name="T39" fmla="*/ 72 h 288"/>
                <a:gd name="T40" fmla="*/ 73 w 288"/>
                <a:gd name="T41" fmla="*/ 41 h 288"/>
                <a:gd name="T42" fmla="*/ 104 w 288"/>
                <a:gd name="T43" fmla="*/ 72 h 288"/>
                <a:gd name="T44" fmla="*/ 73 w 288"/>
                <a:gd name="T45" fmla="*/ 10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288">
                  <a:moveTo>
                    <a:pt x="179" y="120"/>
                  </a:moveTo>
                  <a:cubicBezTo>
                    <a:pt x="182" y="111"/>
                    <a:pt x="183" y="102"/>
                    <a:pt x="183" y="92"/>
                  </a:cubicBezTo>
                  <a:cubicBezTo>
                    <a:pt x="183" y="41"/>
                    <a:pt x="142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2"/>
                    <a:pt x="41" y="183"/>
                    <a:pt x="92" y="183"/>
                  </a:cubicBezTo>
                  <a:cubicBezTo>
                    <a:pt x="102" y="183"/>
                    <a:pt x="112" y="181"/>
                    <a:pt x="121" y="178"/>
                  </a:cubicBezTo>
                  <a:cubicBezTo>
                    <a:pt x="142" y="199"/>
                    <a:pt x="142" y="199"/>
                    <a:pt x="142" y="199"/>
                  </a:cubicBezTo>
                  <a:cubicBezTo>
                    <a:pt x="186" y="199"/>
                    <a:pt x="186" y="199"/>
                    <a:pt x="186" y="199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186" y="244"/>
                    <a:pt x="186" y="244"/>
                    <a:pt x="186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30" y="288"/>
                    <a:pt x="230" y="288"/>
                    <a:pt x="230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8" y="230"/>
                    <a:pt x="288" y="230"/>
                    <a:pt x="288" y="230"/>
                  </a:cubicBezTo>
                  <a:lnTo>
                    <a:pt x="179" y="120"/>
                  </a:lnTo>
                  <a:close/>
                  <a:moveTo>
                    <a:pt x="73" y="103"/>
                  </a:moveTo>
                  <a:cubicBezTo>
                    <a:pt x="56" y="103"/>
                    <a:pt x="42" y="89"/>
                    <a:pt x="42" y="72"/>
                  </a:cubicBezTo>
                  <a:cubicBezTo>
                    <a:pt x="42" y="55"/>
                    <a:pt x="56" y="41"/>
                    <a:pt x="73" y="41"/>
                  </a:cubicBezTo>
                  <a:cubicBezTo>
                    <a:pt x="90" y="41"/>
                    <a:pt x="104" y="55"/>
                    <a:pt x="104" y="72"/>
                  </a:cubicBezTo>
                  <a:cubicBezTo>
                    <a:pt x="104" y="89"/>
                    <a:pt x="90" y="103"/>
                    <a:pt x="73" y="1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8出自【趣你的PPT】(微信:qunideppt)：最优质的PPT资源库出自【趣你的PPT】(微信:qunideppt)：最优质的PPT资源库"/>
          <p:cNvGrpSpPr/>
          <p:nvPr/>
        </p:nvGrpSpPr>
        <p:grpSpPr>
          <a:xfrm>
            <a:off x="3274121" y="2394360"/>
            <a:ext cx="1627062" cy="1838743"/>
            <a:chOff x="3402137" y="2376072"/>
            <a:chExt cx="1627062" cy="1838743"/>
          </a:xfrm>
        </p:grpSpPr>
        <p:sp>
          <p:nvSpPr>
            <p:cNvPr id="20" name="出自【趣你的PPT】(微信:qunideppt)：最优质的PPT资源库"/>
            <p:cNvSpPr/>
            <p:nvPr/>
          </p:nvSpPr>
          <p:spPr>
            <a:xfrm rot="5400000">
              <a:off x="3296296" y="2481913"/>
              <a:ext cx="1838743" cy="1627062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95279" y="2930359"/>
              <a:ext cx="440775" cy="730170"/>
            </a:xfrm>
            <a:custGeom>
              <a:avLst/>
              <a:gdLst>
                <a:gd name="T0" fmla="*/ 155 w 176"/>
                <a:gd name="T1" fmla="*/ 0 h 289"/>
                <a:gd name="T2" fmla="*/ 22 w 176"/>
                <a:gd name="T3" fmla="*/ 0 h 289"/>
                <a:gd name="T4" fmla="*/ 0 w 176"/>
                <a:gd name="T5" fmla="*/ 21 h 289"/>
                <a:gd name="T6" fmla="*/ 0 w 176"/>
                <a:gd name="T7" fmla="*/ 267 h 289"/>
                <a:gd name="T8" fmla="*/ 22 w 176"/>
                <a:gd name="T9" fmla="*/ 289 h 289"/>
                <a:gd name="T10" fmla="*/ 155 w 176"/>
                <a:gd name="T11" fmla="*/ 289 h 289"/>
                <a:gd name="T12" fmla="*/ 176 w 176"/>
                <a:gd name="T13" fmla="*/ 267 h 289"/>
                <a:gd name="T14" fmla="*/ 176 w 176"/>
                <a:gd name="T15" fmla="*/ 21 h 289"/>
                <a:gd name="T16" fmla="*/ 155 w 176"/>
                <a:gd name="T17" fmla="*/ 0 h 289"/>
                <a:gd name="T18" fmla="*/ 88 w 176"/>
                <a:gd name="T19" fmla="*/ 274 h 289"/>
                <a:gd name="T20" fmla="*/ 75 w 176"/>
                <a:gd name="T21" fmla="*/ 261 h 289"/>
                <a:gd name="T22" fmla="*/ 88 w 176"/>
                <a:gd name="T23" fmla="*/ 247 h 289"/>
                <a:gd name="T24" fmla="*/ 102 w 176"/>
                <a:gd name="T25" fmla="*/ 261 h 289"/>
                <a:gd name="T26" fmla="*/ 88 w 176"/>
                <a:gd name="T27" fmla="*/ 274 h 289"/>
                <a:gd name="T28" fmla="*/ 160 w 176"/>
                <a:gd name="T29" fmla="*/ 233 h 289"/>
                <a:gd name="T30" fmla="*/ 16 w 176"/>
                <a:gd name="T31" fmla="*/ 233 h 289"/>
                <a:gd name="T32" fmla="*/ 16 w 176"/>
                <a:gd name="T33" fmla="*/ 56 h 289"/>
                <a:gd name="T34" fmla="*/ 160 w 176"/>
                <a:gd name="T35" fmla="*/ 56 h 289"/>
                <a:gd name="T36" fmla="*/ 160 w 176"/>
                <a:gd name="T37" fmla="*/ 233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89">
                  <a:moveTo>
                    <a:pt x="15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79"/>
                    <a:pt x="10" y="289"/>
                    <a:pt x="22" y="289"/>
                  </a:cubicBezTo>
                  <a:cubicBezTo>
                    <a:pt x="155" y="289"/>
                    <a:pt x="155" y="289"/>
                    <a:pt x="155" y="289"/>
                  </a:cubicBezTo>
                  <a:cubicBezTo>
                    <a:pt x="167" y="289"/>
                    <a:pt x="176" y="279"/>
                    <a:pt x="176" y="267"/>
                  </a:cubicBezTo>
                  <a:cubicBezTo>
                    <a:pt x="176" y="21"/>
                    <a:pt x="176" y="21"/>
                    <a:pt x="176" y="21"/>
                  </a:cubicBezTo>
                  <a:cubicBezTo>
                    <a:pt x="176" y="9"/>
                    <a:pt x="167" y="0"/>
                    <a:pt x="155" y="0"/>
                  </a:cubicBezTo>
                  <a:close/>
                  <a:moveTo>
                    <a:pt x="88" y="274"/>
                  </a:moveTo>
                  <a:cubicBezTo>
                    <a:pt x="81" y="274"/>
                    <a:pt x="75" y="268"/>
                    <a:pt x="75" y="261"/>
                  </a:cubicBezTo>
                  <a:cubicBezTo>
                    <a:pt x="75" y="253"/>
                    <a:pt x="81" y="247"/>
                    <a:pt x="88" y="247"/>
                  </a:cubicBezTo>
                  <a:cubicBezTo>
                    <a:pt x="96" y="247"/>
                    <a:pt x="102" y="253"/>
                    <a:pt x="102" y="261"/>
                  </a:cubicBezTo>
                  <a:cubicBezTo>
                    <a:pt x="102" y="268"/>
                    <a:pt x="96" y="274"/>
                    <a:pt x="88" y="274"/>
                  </a:cubicBezTo>
                  <a:close/>
                  <a:moveTo>
                    <a:pt x="160" y="233"/>
                  </a:moveTo>
                  <a:cubicBezTo>
                    <a:pt x="16" y="233"/>
                    <a:pt x="16" y="233"/>
                    <a:pt x="16" y="233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0" y="56"/>
                    <a:pt x="160" y="56"/>
                    <a:pt x="160" y="56"/>
                  </a:cubicBezTo>
                  <a:lnTo>
                    <a:pt x="160" y="2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21出自【趣你的PPT】(微信:qunideppt)：最优质的PPT资源库出自【趣你的PPT】(微信:qunideppt)：最优质的PPT资源库"/>
          <p:cNvGrpSpPr/>
          <p:nvPr/>
        </p:nvGrpSpPr>
        <p:grpSpPr>
          <a:xfrm>
            <a:off x="3363101" y="1639864"/>
            <a:ext cx="724549" cy="675896"/>
            <a:chOff x="3491117" y="1621576"/>
            <a:chExt cx="724549" cy="675896"/>
          </a:xfrm>
        </p:grpSpPr>
        <p:cxnSp>
          <p:nvCxnSpPr>
            <p:cNvPr id="23" name="出自【趣你的PPT】(微信:qunideppt)：最优质的PPT资源库"/>
            <p:cNvCxnSpPr/>
            <p:nvPr/>
          </p:nvCxnSpPr>
          <p:spPr>
            <a:xfrm flipV="1">
              <a:off x="4215665" y="1663254"/>
              <a:ext cx="1" cy="63421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/>
            <p:nvPr/>
          </p:nvCxnSpPr>
          <p:spPr>
            <a:xfrm flipH="1">
              <a:off x="3566411" y="1665613"/>
              <a:ext cx="649255" cy="529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3491117" y="1621576"/>
              <a:ext cx="114970" cy="114970"/>
            </a:xfrm>
            <a:prstGeom prst="flowChartConnector">
              <a:avLst/>
            </a:prstGeom>
            <a:solidFill>
              <a:srgbClr val="5F9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出自【趣你的PPT】(微信:qunideppt)：最优质的PPT资源库出自【趣你的PPT】(微信:qunideppt)：最优质的PPT资源库"/>
          <p:cNvGrpSpPr/>
          <p:nvPr/>
        </p:nvGrpSpPr>
        <p:grpSpPr>
          <a:xfrm>
            <a:off x="7109448" y="1480782"/>
            <a:ext cx="710630" cy="693198"/>
            <a:chOff x="7109448" y="1480782"/>
            <a:chExt cx="710630" cy="693198"/>
          </a:xfrm>
        </p:grpSpPr>
        <p:cxnSp>
          <p:nvCxnSpPr>
            <p:cNvPr id="29" name="出自【趣你的PPT】(微信:qunideppt)：最优质的PPT资源库"/>
            <p:cNvCxnSpPr/>
            <p:nvPr/>
          </p:nvCxnSpPr>
          <p:spPr>
            <a:xfrm flipH="1" flipV="1">
              <a:off x="7109448" y="1539762"/>
              <a:ext cx="1" cy="63421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出自【趣你的PPT】(微信:qunideppt)：最优质的PPT资源库"/>
            <p:cNvCxnSpPr/>
            <p:nvPr/>
          </p:nvCxnSpPr>
          <p:spPr>
            <a:xfrm>
              <a:off x="7109449" y="1532977"/>
              <a:ext cx="649255" cy="529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7705108" y="1480782"/>
              <a:ext cx="114970" cy="114970"/>
            </a:xfrm>
            <a:prstGeom prst="flowChartConnector">
              <a:avLst/>
            </a:prstGeom>
            <a:solidFill>
              <a:srgbClr val="5F9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8822130" y="3454989"/>
            <a:ext cx="612140" cy="114970"/>
            <a:chOff x="8950146" y="3436701"/>
            <a:chExt cx="612140" cy="114970"/>
          </a:xfrm>
        </p:grpSpPr>
        <p:cxnSp>
          <p:nvCxnSpPr>
            <p:cNvPr id="33" name="出自【趣你的PPT】(微信:qunideppt)：最优质的PPT资源库"/>
            <p:cNvCxnSpPr>
              <a:endCxn id="34" idx="2"/>
            </p:cNvCxnSpPr>
            <p:nvPr/>
          </p:nvCxnSpPr>
          <p:spPr>
            <a:xfrm flipV="1">
              <a:off x="8950146" y="3494186"/>
              <a:ext cx="497170" cy="16926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出自【趣你的PPT】(微信:qunideppt)：最优质的PPT资源库"/>
            <p:cNvSpPr/>
            <p:nvPr/>
          </p:nvSpPr>
          <p:spPr>
            <a:xfrm>
              <a:off x="9447316" y="3436701"/>
              <a:ext cx="114970" cy="114970"/>
            </a:xfrm>
            <a:prstGeom prst="flowChartConnector">
              <a:avLst/>
            </a:prstGeom>
            <a:solidFill>
              <a:srgbClr val="5F9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Group 34出自【趣你的PPT】(微信:qunideppt)：最优质的PPT资源库出自【趣你的PPT】(微信:qunideppt)：最优质的PPT资源库"/>
          <p:cNvGrpSpPr/>
          <p:nvPr/>
        </p:nvGrpSpPr>
        <p:grpSpPr>
          <a:xfrm>
            <a:off x="7282360" y="4509140"/>
            <a:ext cx="1597258" cy="474645"/>
            <a:chOff x="7410376" y="4490852"/>
            <a:chExt cx="1597258" cy="474645"/>
          </a:xfrm>
        </p:grpSpPr>
        <p:grpSp>
          <p:nvGrpSpPr>
            <p:cNvPr id="36" name="组合 35"/>
            <p:cNvGrpSpPr/>
            <p:nvPr/>
          </p:nvGrpSpPr>
          <p:grpSpPr>
            <a:xfrm rot="5400000" flipH="1">
              <a:off x="8004127" y="3897101"/>
              <a:ext cx="409755" cy="1597258"/>
              <a:chOff x="3493019" y="2076293"/>
              <a:chExt cx="1013576" cy="1720896"/>
            </a:xfrm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3493019" y="2076293"/>
                <a:ext cx="123869" cy="123869"/>
              </a:xfrm>
              <a:prstGeom prst="flowChartConnector">
                <a:avLst/>
              </a:prstGeom>
              <a:solidFill>
                <a:srgbClr val="00B0F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39" name="出自【趣你的PPT】(微信:qunideppt)：最优质的PPT资源库"/>
              <p:cNvCxnSpPr/>
              <p:nvPr/>
            </p:nvCxnSpPr>
            <p:spPr>
              <a:xfrm rot="5400000" flipH="1" flipV="1">
                <a:off x="3677111" y="2967708"/>
                <a:ext cx="1658961" cy="2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出自【趣你的PPT】(微信:qunideppt)：最优质的PPT资源库"/>
              <p:cNvCxnSpPr/>
              <p:nvPr/>
            </p:nvCxnSpPr>
            <p:spPr>
              <a:xfrm flipH="1">
                <a:off x="3527858" y="2132529"/>
                <a:ext cx="978737" cy="5699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出自【趣你的PPT】(微信:qunideppt)：最优质的PPT资源库"/>
            <p:cNvSpPr/>
            <p:nvPr/>
          </p:nvSpPr>
          <p:spPr>
            <a:xfrm>
              <a:off x="8892664" y="4850527"/>
              <a:ext cx="114970" cy="114970"/>
            </a:xfrm>
            <a:prstGeom prst="flowChartConnector">
              <a:avLst/>
            </a:prstGeom>
            <a:solidFill>
              <a:srgbClr val="5F9D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41出自【趣你的PPT】(微信:qunideppt)：最优质的PPT资源库出自【趣你的PPT】(微信:qunideppt)：最优质的PPT资源库"/>
          <p:cNvGrpSpPr/>
          <p:nvPr/>
        </p:nvGrpSpPr>
        <p:grpSpPr>
          <a:xfrm flipV="1">
            <a:off x="4651555" y="5115287"/>
            <a:ext cx="347662" cy="277296"/>
            <a:chOff x="3493019" y="2076293"/>
            <a:chExt cx="1013577" cy="746857"/>
          </a:xfrm>
        </p:grpSpPr>
        <p:sp>
          <p:nvSpPr>
            <p:cNvPr id="44" name="出自【趣你的PPT】(微信:qunideppt)：最优质的PPT资源库"/>
            <p:cNvSpPr/>
            <p:nvPr/>
          </p:nvSpPr>
          <p:spPr>
            <a:xfrm>
              <a:off x="3493019" y="2076293"/>
              <a:ext cx="123869" cy="123869"/>
            </a:xfrm>
            <a:prstGeom prst="flowChartConnector">
              <a:avLst/>
            </a:prstGeom>
            <a:solidFill>
              <a:srgbClr val="00B0F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 flipV="1">
              <a:off x="4506595" y="2139840"/>
              <a:ext cx="1" cy="68331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出自【趣你的PPT】(微信:qunideppt)：最优质的PPT资源库"/>
            <p:cNvCxnSpPr/>
            <p:nvPr/>
          </p:nvCxnSpPr>
          <p:spPr>
            <a:xfrm flipH="1">
              <a:off x="3527858" y="2132529"/>
              <a:ext cx="978737" cy="5699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出自【趣你的PPT】(微信:qunideppt)：最优质的PPT资源库"/>
          <p:cNvSpPr/>
          <p:nvPr/>
        </p:nvSpPr>
        <p:spPr>
          <a:xfrm>
            <a:off x="4636558" y="5311504"/>
            <a:ext cx="114970" cy="114970"/>
          </a:xfrm>
          <a:prstGeom prst="flowChartConnector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47" name="Group 46出自【趣你的PPT】(微信:qunideppt)：最优质的PPT资源库出自【趣你的PPT】(微信:qunideppt)：最优质的PPT资源库"/>
          <p:cNvGrpSpPr/>
          <p:nvPr/>
        </p:nvGrpSpPr>
        <p:grpSpPr>
          <a:xfrm>
            <a:off x="1783071" y="3454989"/>
            <a:ext cx="403492" cy="785043"/>
            <a:chOff x="1911087" y="3436701"/>
            <a:chExt cx="403492" cy="785043"/>
          </a:xfrm>
        </p:grpSpPr>
        <p:cxnSp>
          <p:nvCxnSpPr>
            <p:cNvPr id="48" name="出自【趣你的PPT】(微信:qunideppt)：最优质的PPT资源库"/>
            <p:cNvCxnSpPr/>
            <p:nvPr/>
          </p:nvCxnSpPr>
          <p:spPr>
            <a:xfrm rot="5400000" flipH="1">
              <a:off x="2143406" y="3265530"/>
              <a:ext cx="1" cy="342344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出自【趣你的PPT】(微信:qunideppt)：最优质的PPT资源库"/>
            <p:cNvCxnSpPr/>
            <p:nvPr/>
          </p:nvCxnSpPr>
          <p:spPr>
            <a:xfrm rot="5400000" flipV="1">
              <a:off x="1645372" y="3759902"/>
              <a:ext cx="649255" cy="285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1911087" y="4106774"/>
              <a:ext cx="114970" cy="114970"/>
            </a:xfrm>
            <a:prstGeom prst="flowChartConnector">
              <a:avLst/>
            </a:prstGeom>
            <a:solidFill>
              <a:srgbClr val="5F9D79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1" name="Group 50出自【趣你的PPT】(微信:qunideppt)：最优质的PPT资源库出自【趣你的PPT】(微信:qunideppt)：最优质的PPT资源库"/>
          <p:cNvGrpSpPr/>
          <p:nvPr/>
        </p:nvGrpSpPr>
        <p:grpSpPr>
          <a:xfrm>
            <a:off x="1354090" y="1540991"/>
            <a:ext cx="1895474" cy="880801"/>
            <a:chOff x="1568426" y="4927630"/>
            <a:chExt cx="1895474" cy="880801"/>
          </a:xfrm>
        </p:grpSpPr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2261393" y="4927630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Group 53出自【趣你的PPT】(微信:qunideppt)：最优质的PPT资源库出自【趣你的PPT】(微信:qunideppt)：最优质的PPT资源库"/>
          <p:cNvGrpSpPr/>
          <p:nvPr/>
        </p:nvGrpSpPr>
        <p:grpSpPr>
          <a:xfrm>
            <a:off x="889670" y="4323517"/>
            <a:ext cx="1895474" cy="880801"/>
            <a:chOff x="1568426" y="4927630"/>
            <a:chExt cx="1895474" cy="880801"/>
          </a:xfrm>
        </p:grpSpPr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2261393" y="4927630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57" name="Group 56出自【趣你的PPT】(微信:qunideppt)：最优质的PPT资源库出自【趣你的PPT】(微信:qunideppt)：最优质的PPT资源库"/>
          <p:cNvGrpSpPr/>
          <p:nvPr/>
        </p:nvGrpSpPr>
        <p:grpSpPr>
          <a:xfrm>
            <a:off x="2664113" y="5224614"/>
            <a:ext cx="1895474" cy="880801"/>
            <a:chOff x="1568426" y="4927630"/>
            <a:chExt cx="1895474" cy="880801"/>
          </a:xfrm>
        </p:grpSpPr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2261393" y="4927630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60" name="Group 59出自【趣你的PPT】(微信:qunideppt)：最优质的PPT资源库出自【趣你的PPT】(微信:qunideppt)：最优质的PPT资源库"/>
          <p:cNvGrpSpPr/>
          <p:nvPr/>
        </p:nvGrpSpPr>
        <p:grpSpPr>
          <a:xfrm>
            <a:off x="7940544" y="1385502"/>
            <a:ext cx="1895474" cy="863638"/>
            <a:chOff x="1568426" y="4944793"/>
            <a:chExt cx="1895474" cy="863638"/>
          </a:xfrm>
        </p:grpSpPr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1582345" y="4944793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63" name="Group 62出自【趣你的PPT】(微信:qunideppt)：最优质的PPT资源库出自【趣你的PPT】(微信:qunideppt)：最优质的PPT资源库"/>
          <p:cNvGrpSpPr/>
          <p:nvPr/>
        </p:nvGrpSpPr>
        <p:grpSpPr>
          <a:xfrm>
            <a:off x="9601339" y="3345363"/>
            <a:ext cx="1895474" cy="863638"/>
            <a:chOff x="1568426" y="4944793"/>
            <a:chExt cx="1895474" cy="863638"/>
          </a:xfrm>
        </p:grpSpPr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582345" y="4944793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66" name="Group 65出自【趣你的PPT】(微信:qunideppt)：最优质的PPT资源库出自【趣你的PPT】(微信:qunideppt)：最优质的PPT资源库"/>
          <p:cNvGrpSpPr/>
          <p:nvPr/>
        </p:nvGrpSpPr>
        <p:grpSpPr>
          <a:xfrm>
            <a:off x="8647156" y="5033463"/>
            <a:ext cx="1895474" cy="863638"/>
            <a:chOff x="1568426" y="4944793"/>
            <a:chExt cx="1895474" cy="863638"/>
          </a:xfrm>
        </p:grpSpPr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1582345" y="4944793"/>
              <a:ext cx="1195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出自【趣你的PPT】(微信:qunideppt)：最优质的PPT资源库"/>
            <p:cNvSpPr txBox="1"/>
            <p:nvPr/>
          </p:nvSpPr>
          <p:spPr>
            <a:xfrm>
              <a:off x="1568426" y="5285211"/>
              <a:ext cx="18954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sp>
        <p:nvSpPr>
          <p:cNvPr id="69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318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出自【趣你的PPT】(微信:qunideppt)：最优质的PPT资源库"/>
          <p:cNvSpPr/>
          <p:nvPr/>
        </p:nvSpPr>
        <p:spPr>
          <a:xfrm>
            <a:off x="0" y="0"/>
            <a:ext cx="1895033" cy="6858000"/>
          </a:xfrm>
          <a:prstGeom prst="rect">
            <a:avLst/>
          </a:prstGeom>
          <a:solidFill>
            <a:srgbClr val="5F9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2232056" y="1633008"/>
            <a:ext cx="464464" cy="460407"/>
            <a:chOff x="-6350" y="1208088"/>
            <a:chExt cx="363538" cy="360363"/>
          </a:xfrm>
          <a:solidFill>
            <a:srgbClr val="5F9D79"/>
          </a:solidFill>
        </p:grpSpPr>
        <p:sp>
          <p:nvSpPr>
            <p:cNvPr id="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6350" y="1208088"/>
              <a:ext cx="363538" cy="360363"/>
            </a:xfrm>
            <a:custGeom>
              <a:avLst/>
              <a:gdLst/>
              <a:ahLst/>
              <a:cxnLst>
                <a:cxn ang="0">
                  <a:pos x="121" y="41"/>
                </a:cxn>
                <a:cxn ang="0">
                  <a:pos x="83" y="2"/>
                </a:cxn>
                <a:cxn ang="0">
                  <a:pos x="76" y="0"/>
                </a:cxn>
                <a:cxn ang="0">
                  <a:pos x="72" y="2"/>
                </a:cxn>
                <a:cxn ang="0">
                  <a:pos x="70" y="6"/>
                </a:cxn>
                <a:cxn ang="0">
                  <a:pos x="61" y="21"/>
                </a:cxn>
                <a:cxn ang="0">
                  <a:pos x="39" y="36"/>
                </a:cxn>
                <a:cxn ang="0">
                  <a:pos x="14" y="53"/>
                </a:cxn>
                <a:cxn ang="0">
                  <a:pos x="1" y="75"/>
                </a:cxn>
                <a:cxn ang="0">
                  <a:pos x="3" y="82"/>
                </a:cxn>
                <a:cxn ang="0">
                  <a:pos x="42" y="121"/>
                </a:cxn>
                <a:cxn ang="0">
                  <a:pos x="49" y="123"/>
                </a:cxn>
                <a:cxn ang="0">
                  <a:pos x="52" y="121"/>
                </a:cxn>
                <a:cxn ang="0">
                  <a:pos x="54" y="117"/>
                </a:cxn>
                <a:cxn ang="0">
                  <a:pos x="63" y="103"/>
                </a:cxn>
                <a:cxn ang="0">
                  <a:pos x="85" y="87"/>
                </a:cxn>
                <a:cxn ang="0">
                  <a:pos x="110" y="70"/>
                </a:cxn>
                <a:cxn ang="0">
                  <a:pos x="123" y="48"/>
                </a:cxn>
                <a:cxn ang="0">
                  <a:pos x="121" y="41"/>
                </a:cxn>
                <a:cxn ang="0">
                  <a:pos x="47" y="115"/>
                </a:cxn>
                <a:cxn ang="0">
                  <a:pos x="9" y="77"/>
                </a:cxn>
                <a:cxn ang="0">
                  <a:pos x="78" y="8"/>
                </a:cxn>
                <a:cxn ang="0">
                  <a:pos x="116" y="46"/>
                </a:cxn>
                <a:cxn ang="0">
                  <a:pos x="47" y="115"/>
                </a:cxn>
                <a:cxn ang="0">
                  <a:pos x="47" y="115"/>
                </a:cxn>
                <a:cxn ang="0">
                  <a:pos x="47" y="115"/>
                </a:cxn>
              </a:cxnLst>
              <a:rect l="0" t="0" r="r" b="b"/>
              <a:pathLst>
                <a:path w="124" h="123">
                  <a:moveTo>
                    <a:pt x="121" y="41"/>
                  </a:moveTo>
                  <a:cubicBezTo>
                    <a:pt x="83" y="2"/>
                    <a:pt x="83" y="2"/>
                    <a:pt x="83" y="2"/>
                  </a:cubicBezTo>
                  <a:cubicBezTo>
                    <a:pt x="81" y="0"/>
                    <a:pt x="78" y="0"/>
                    <a:pt x="76" y="0"/>
                  </a:cubicBezTo>
                  <a:cubicBezTo>
                    <a:pt x="74" y="1"/>
                    <a:pt x="73" y="1"/>
                    <a:pt x="72" y="2"/>
                  </a:cubicBezTo>
                  <a:cubicBezTo>
                    <a:pt x="71" y="3"/>
                    <a:pt x="71" y="4"/>
                    <a:pt x="70" y="6"/>
                  </a:cubicBezTo>
                  <a:cubicBezTo>
                    <a:pt x="69" y="11"/>
                    <a:pt x="66" y="16"/>
                    <a:pt x="61" y="21"/>
                  </a:cubicBezTo>
                  <a:cubicBezTo>
                    <a:pt x="55" y="26"/>
                    <a:pt x="47" y="31"/>
                    <a:pt x="39" y="36"/>
                  </a:cubicBezTo>
                  <a:cubicBezTo>
                    <a:pt x="31" y="41"/>
                    <a:pt x="22" y="46"/>
                    <a:pt x="14" y="53"/>
                  </a:cubicBezTo>
                  <a:cubicBezTo>
                    <a:pt x="8" y="60"/>
                    <a:pt x="4" y="67"/>
                    <a:pt x="1" y="75"/>
                  </a:cubicBezTo>
                  <a:cubicBezTo>
                    <a:pt x="0" y="77"/>
                    <a:pt x="1" y="80"/>
                    <a:pt x="3" y="82"/>
                  </a:cubicBezTo>
                  <a:cubicBezTo>
                    <a:pt x="42" y="121"/>
                    <a:pt x="42" y="121"/>
                    <a:pt x="42" y="121"/>
                  </a:cubicBezTo>
                  <a:cubicBezTo>
                    <a:pt x="43" y="123"/>
                    <a:pt x="46" y="123"/>
                    <a:pt x="49" y="123"/>
                  </a:cubicBezTo>
                  <a:cubicBezTo>
                    <a:pt x="50" y="122"/>
                    <a:pt x="51" y="122"/>
                    <a:pt x="52" y="121"/>
                  </a:cubicBezTo>
                  <a:cubicBezTo>
                    <a:pt x="53" y="120"/>
                    <a:pt x="54" y="119"/>
                    <a:pt x="54" y="117"/>
                  </a:cubicBezTo>
                  <a:cubicBezTo>
                    <a:pt x="56" y="112"/>
                    <a:pt x="59" y="107"/>
                    <a:pt x="63" y="103"/>
                  </a:cubicBezTo>
                  <a:cubicBezTo>
                    <a:pt x="69" y="97"/>
                    <a:pt x="77" y="92"/>
                    <a:pt x="85" y="87"/>
                  </a:cubicBezTo>
                  <a:cubicBezTo>
                    <a:pt x="94" y="82"/>
                    <a:pt x="103" y="77"/>
                    <a:pt x="110" y="70"/>
                  </a:cubicBezTo>
                  <a:cubicBezTo>
                    <a:pt x="117" y="63"/>
                    <a:pt x="121" y="57"/>
                    <a:pt x="123" y="48"/>
                  </a:cubicBezTo>
                  <a:cubicBezTo>
                    <a:pt x="124" y="46"/>
                    <a:pt x="123" y="43"/>
                    <a:pt x="121" y="41"/>
                  </a:cubicBezTo>
                  <a:close/>
                  <a:moveTo>
                    <a:pt x="47" y="115"/>
                  </a:moveTo>
                  <a:cubicBezTo>
                    <a:pt x="34" y="103"/>
                    <a:pt x="21" y="90"/>
                    <a:pt x="9" y="77"/>
                  </a:cubicBezTo>
                  <a:cubicBezTo>
                    <a:pt x="20" y="42"/>
                    <a:pt x="67" y="43"/>
                    <a:pt x="78" y="8"/>
                  </a:cubicBezTo>
                  <a:cubicBezTo>
                    <a:pt x="90" y="21"/>
                    <a:pt x="103" y="33"/>
                    <a:pt x="116" y="46"/>
                  </a:cubicBezTo>
                  <a:cubicBezTo>
                    <a:pt x="105" y="81"/>
                    <a:pt x="58" y="80"/>
                    <a:pt x="47" y="115"/>
                  </a:cubicBezTo>
                  <a:close/>
                  <a:moveTo>
                    <a:pt x="47" y="115"/>
                  </a:moveTo>
                  <a:cubicBezTo>
                    <a:pt x="47" y="115"/>
                    <a:pt x="47" y="115"/>
                    <a:pt x="47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413" y="1336676"/>
              <a:ext cx="100013" cy="1000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20" y="12"/>
                </a:cxn>
                <a:cxn ang="0">
                  <a:pos x="9" y="6"/>
                </a:cxn>
                <a:cxn ang="0">
                  <a:pos x="15" y="5"/>
                </a:cxn>
                <a:cxn ang="0">
                  <a:pos x="19" y="5"/>
                </a:cxn>
                <a:cxn ang="0">
                  <a:pos x="19" y="1"/>
                </a:cxn>
                <a:cxn ang="0">
                  <a:pos x="12" y="0"/>
                </a:cxn>
                <a:cxn ang="0">
                  <a:pos x="6" y="3"/>
                </a:cxn>
                <a:cxn ang="0">
                  <a:pos x="4" y="2"/>
                </a:cxn>
                <a:cxn ang="0">
                  <a:pos x="3" y="4"/>
                </a:cxn>
                <a:cxn ang="0">
                  <a:pos x="4" y="5"/>
                </a:cxn>
                <a:cxn ang="0">
                  <a:pos x="1" y="13"/>
                </a:cxn>
                <a:cxn ang="0">
                  <a:pos x="3" y="20"/>
                </a:cxn>
                <a:cxn ang="0">
                  <a:pos x="18" y="20"/>
                </a:cxn>
                <a:cxn ang="0">
                  <a:pos x="22" y="29"/>
                </a:cxn>
                <a:cxn ang="0">
                  <a:pos x="18" y="28"/>
                </a:cxn>
                <a:cxn ang="0">
                  <a:pos x="15" y="26"/>
                </a:cxn>
                <a:cxn ang="0">
                  <a:pos x="13" y="29"/>
                </a:cxn>
                <a:cxn ang="0">
                  <a:pos x="16" y="33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2" y="32"/>
                </a:cxn>
                <a:cxn ang="0">
                  <a:pos x="32" y="30"/>
                </a:cxn>
                <a:cxn ang="0">
                  <a:pos x="32" y="24"/>
                </a:cxn>
                <a:cxn ang="0">
                  <a:pos x="33" y="16"/>
                </a:cxn>
                <a:cxn ang="0">
                  <a:pos x="10" y="16"/>
                </a:cxn>
                <a:cxn ang="0">
                  <a:pos x="6" y="14"/>
                </a:cxn>
                <a:cxn ang="0">
                  <a:pos x="6" y="10"/>
                </a:cxn>
                <a:cxn ang="0">
                  <a:pos x="13" y="15"/>
                </a:cxn>
                <a:cxn ang="0">
                  <a:pos x="28" y="24"/>
                </a:cxn>
                <a:cxn ang="0">
                  <a:pos x="20" y="18"/>
                </a:cxn>
                <a:cxn ang="0">
                  <a:pos x="24" y="17"/>
                </a:cxn>
                <a:cxn ang="0">
                  <a:pos x="27" y="18"/>
                </a:cxn>
                <a:cxn ang="0">
                  <a:pos x="28" y="22"/>
                </a:cxn>
                <a:cxn ang="0">
                  <a:pos x="28" y="24"/>
                </a:cxn>
              </a:cxnLst>
              <a:rect l="0" t="0" r="r" b="b"/>
              <a:pathLst>
                <a:path w="34" h="34">
                  <a:moveTo>
                    <a:pt x="31" y="13"/>
                  </a:moveTo>
                  <a:cubicBezTo>
                    <a:pt x="30" y="12"/>
                    <a:pt x="28" y="12"/>
                    <a:pt x="27" y="11"/>
                  </a:cubicBezTo>
                  <a:cubicBezTo>
                    <a:pt x="26" y="11"/>
                    <a:pt x="25" y="11"/>
                    <a:pt x="23" y="11"/>
                  </a:cubicBezTo>
                  <a:cubicBezTo>
                    <a:pt x="22" y="11"/>
                    <a:pt x="21" y="11"/>
                    <a:pt x="20" y="12"/>
                  </a:cubicBezTo>
                  <a:cubicBezTo>
                    <a:pt x="18" y="12"/>
                    <a:pt x="17" y="13"/>
                    <a:pt x="16" y="13"/>
                  </a:cubicBezTo>
                  <a:cubicBezTo>
                    <a:pt x="14" y="11"/>
                    <a:pt x="12" y="9"/>
                    <a:pt x="9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5"/>
                    <a:pt x="14" y="5"/>
                    <a:pt x="15" y="5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8" y="6"/>
                    <a:pt x="18" y="6"/>
                    <a:pt x="19" y="5"/>
                  </a:cubicBezTo>
                  <a:cubicBezTo>
                    <a:pt x="19" y="5"/>
                    <a:pt x="20" y="4"/>
                    <a:pt x="20" y="4"/>
                  </a:cubicBezTo>
                  <a:cubicBezTo>
                    <a:pt x="20" y="3"/>
                    <a:pt x="19" y="2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7" y="2"/>
                    <a:pt x="6" y="3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2"/>
                    <a:pt x="4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2" y="8"/>
                    <a:pt x="2" y="9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0" y="15"/>
                    <a:pt x="1" y="16"/>
                    <a:pt x="1" y="17"/>
                  </a:cubicBezTo>
                  <a:cubicBezTo>
                    <a:pt x="1" y="18"/>
                    <a:pt x="2" y="19"/>
                    <a:pt x="3" y="20"/>
                  </a:cubicBezTo>
                  <a:cubicBezTo>
                    <a:pt x="5" y="21"/>
                    <a:pt x="7" y="22"/>
                    <a:pt x="10" y="22"/>
                  </a:cubicBezTo>
                  <a:cubicBezTo>
                    <a:pt x="12" y="22"/>
                    <a:pt x="15" y="21"/>
                    <a:pt x="18" y="20"/>
                  </a:cubicBezTo>
                  <a:cubicBezTo>
                    <a:pt x="20" y="22"/>
                    <a:pt x="22" y="25"/>
                    <a:pt x="24" y="27"/>
                  </a:cubicBezTo>
                  <a:cubicBezTo>
                    <a:pt x="24" y="28"/>
                    <a:pt x="23" y="28"/>
                    <a:pt x="22" y="29"/>
                  </a:cubicBezTo>
                  <a:cubicBezTo>
                    <a:pt x="21" y="29"/>
                    <a:pt x="21" y="29"/>
                    <a:pt x="20" y="29"/>
                  </a:cubicBezTo>
                  <a:cubicBezTo>
                    <a:pt x="19" y="28"/>
                    <a:pt x="19" y="28"/>
                    <a:pt x="18" y="28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6" y="26"/>
                    <a:pt x="15" y="26"/>
                  </a:cubicBezTo>
                  <a:cubicBezTo>
                    <a:pt x="15" y="26"/>
                    <a:pt x="14" y="27"/>
                    <a:pt x="14" y="27"/>
                  </a:cubicBezTo>
                  <a:cubicBezTo>
                    <a:pt x="13" y="28"/>
                    <a:pt x="13" y="28"/>
                    <a:pt x="13" y="29"/>
                  </a:cubicBezTo>
                  <a:cubicBezTo>
                    <a:pt x="13" y="30"/>
                    <a:pt x="13" y="31"/>
                    <a:pt x="14" y="31"/>
                  </a:cubicBezTo>
                  <a:cubicBezTo>
                    <a:pt x="14" y="32"/>
                    <a:pt x="15" y="33"/>
                    <a:pt x="16" y="33"/>
                  </a:cubicBezTo>
                  <a:cubicBezTo>
                    <a:pt x="17" y="34"/>
                    <a:pt x="18" y="34"/>
                    <a:pt x="20" y="34"/>
                  </a:cubicBezTo>
                  <a:cubicBezTo>
                    <a:pt x="21" y="34"/>
                    <a:pt x="22" y="34"/>
                    <a:pt x="24" y="33"/>
                  </a:cubicBezTo>
                  <a:cubicBezTo>
                    <a:pt x="25" y="33"/>
                    <a:pt x="26" y="32"/>
                    <a:pt x="28" y="31"/>
                  </a:cubicBezTo>
                  <a:cubicBezTo>
                    <a:pt x="28" y="31"/>
                    <a:pt x="29" y="32"/>
                    <a:pt x="30" y="32"/>
                  </a:cubicBezTo>
                  <a:cubicBezTo>
                    <a:pt x="30" y="33"/>
                    <a:pt x="30" y="33"/>
                    <a:pt x="31" y="33"/>
                  </a:cubicBezTo>
                  <a:cubicBezTo>
                    <a:pt x="31" y="33"/>
                    <a:pt x="32" y="33"/>
                    <a:pt x="32" y="32"/>
                  </a:cubicBezTo>
                  <a:cubicBezTo>
                    <a:pt x="32" y="32"/>
                    <a:pt x="32" y="31"/>
                    <a:pt x="32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1" y="30"/>
                    <a:pt x="30" y="29"/>
                    <a:pt x="30" y="28"/>
                  </a:cubicBezTo>
                  <a:cubicBezTo>
                    <a:pt x="31" y="27"/>
                    <a:pt x="32" y="26"/>
                    <a:pt x="32" y="24"/>
                  </a:cubicBezTo>
                  <a:cubicBezTo>
                    <a:pt x="33" y="23"/>
                    <a:pt x="34" y="21"/>
                    <a:pt x="34" y="20"/>
                  </a:cubicBezTo>
                  <a:cubicBezTo>
                    <a:pt x="34" y="19"/>
                    <a:pt x="34" y="17"/>
                    <a:pt x="33" y="16"/>
                  </a:cubicBezTo>
                  <a:cubicBezTo>
                    <a:pt x="33" y="15"/>
                    <a:pt x="32" y="14"/>
                    <a:pt x="31" y="13"/>
                  </a:cubicBezTo>
                  <a:close/>
                  <a:moveTo>
                    <a:pt x="10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6" y="11"/>
                    <a:pt x="6" y="11"/>
                    <a:pt x="6" y="10"/>
                  </a:cubicBezTo>
                  <a:cubicBezTo>
                    <a:pt x="7" y="10"/>
                    <a:pt x="7" y="9"/>
                    <a:pt x="8" y="8"/>
                  </a:cubicBezTo>
                  <a:cubicBezTo>
                    <a:pt x="9" y="10"/>
                    <a:pt x="11" y="12"/>
                    <a:pt x="13" y="15"/>
                  </a:cubicBezTo>
                  <a:cubicBezTo>
                    <a:pt x="12" y="15"/>
                    <a:pt x="11" y="16"/>
                    <a:pt x="10" y="16"/>
                  </a:cubicBezTo>
                  <a:close/>
                  <a:moveTo>
                    <a:pt x="28" y="24"/>
                  </a:moveTo>
                  <a:cubicBezTo>
                    <a:pt x="27" y="24"/>
                    <a:pt x="27" y="25"/>
                    <a:pt x="26" y="25"/>
                  </a:cubicBezTo>
                  <a:cubicBezTo>
                    <a:pt x="24" y="23"/>
                    <a:pt x="22" y="21"/>
                    <a:pt x="20" y="18"/>
                  </a:cubicBezTo>
                  <a:cubicBezTo>
                    <a:pt x="21" y="18"/>
                    <a:pt x="21" y="18"/>
                    <a:pt x="22" y="18"/>
                  </a:cubicBezTo>
                  <a:cubicBezTo>
                    <a:pt x="22" y="17"/>
                    <a:pt x="23" y="17"/>
                    <a:pt x="24" y="17"/>
                  </a:cubicBezTo>
                  <a:cubicBezTo>
                    <a:pt x="24" y="17"/>
                    <a:pt x="25" y="17"/>
                    <a:pt x="25" y="17"/>
                  </a:cubicBezTo>
                  <a:cubicBezTo>
                    <a:pt x="26" y="17"/>
                    <a:pt x="27" y="18"/>
                    <a:pt x="27" y="18"/>
                  </a:cubicBezTo>
                  <a:cubicBezTo>
                    <a:pt x="28" y="19"/>
                    <a:pt x="28" y="19"/>
                    <a:pt x="28" y="20"/>
                  </a:cubicBezTo>
                  <a:cubicBezTo>
                    <a:pt x="28" y="20"/>
                    <a:pt x="28" y="21"/>
                    <a:pt x="28" y="22"/>
                  </a:cubicBezTo>
                  <a:cubicBezTo>
                    <a:pt x="28" y="22"/>
                    <a:pt x="28" y="23"/>
                    <a:pt x="28" y="24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7475" y="1457326"/>
              <a:ext cx="55563" cy="5556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8" y="6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4" y="18"/>
                </a:cxn>
                <a:cxn ang="0">
                  <a:pos x="6" y="15"/>
                </a:cxn>
                <a:cxn ang="0">
                  <a:pos x="11" y="9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3"/>
                </a:cxn>
                <a:cxn ang="0">
                  <a:pos x="18" y="0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9" h="19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2"/>
                    <a:pt x="11" y="4"/>
                    <a:pt x="8" y="6"/>
                  </a:cubicBezTo>
                  <a:cubicBezTo>
                    <a:pt x="6" y="8"/>
                    <a:pt x="4" y="10"/>
                    <a:pt x="3" y="1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8"/>
                    <a:pt x="1" y="19"/>
                  </a:cubicBezTo>
                  <a:cubicBezTo>
                    <a:pt x="1" y="19"/>
                    <a:pt x="2" y="19"/>
                    <a:pt x="3" y="19"/>
                  </a:cubicBezTo>
                  <a:cubicBezTo>
                    <a:pt x="3" y="19"/>
                    <a:pt x="3" y="18"/>
                    <a:pt x="4" y="1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3"/>
                    <a:pt x="9" y="11"/>
                    <a:pt x="11" y="9"/>
                  </a:cubicBezTo>
                  <a:cubicBezTo>
                    <a:pt x="13" y="7"/>
                    <a:pt x="15" y="5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2"/>
                    <a:pt x="19" y="1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0975" y="1263651"/>
              <a:ext cx="55563" cy="58738"/>
            </a:xfrm>
            <a:custGeom>
              <a:avLst/>
              <a:gdLst/>
              <a:ahLst/>
              <a:cxnLst>
                <a:cxn ang="0">
                  <a:pos x="7" y="11"/>
                </a:cxn>
                <a:cxn ang="0">
                  <a:pos x="1" y="16"/>
                </a:cxn>
                <a:cxn ang="0">
                  <a:pos x="1" y="17"/>
                </a:cxn>
                <a:cxn ang="0">
                  <a:pos x="1" y="19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0" y="13"/>
                </a:cxn>
                <a:cxn ang="0">
                  <a:pos x="16" y="7"/>
                </a:cxn>
                <a:cxn ang="0">
                  <a:pos x="18" y="3"/>
                </a:cxn>
                <a:cxn ang="0">
                  <a:pos x="18" y="1"/>
                </a:cxn>
                <a:cxn ang="0">
                  <a:pos x="16" y="1"/>
                </a:cxn>
                <a:cxn ang="0">
                  <a:pos x="15" y="1"/>
                </a:cxn>
                <a:cxn ang="0">
                  <a:pos x="13" y="5"/>
                </a:cxn>
                <a:cxn ang="0">
                  <a:pos x="7" y="11"/>
                </a:cxn>
                <a:cxn ang="0">
                  <a:pos x="7" y="11"/>
                </a:cxn>
                <a:cxn ang="0">
                  <a:pos x="7" y="11"/>
                </a:cxn>
              </a:cxnLst>
              <a:rect l="0" t="0" r="r" b="b"/>
              <a:pathLst>
                <a:path w="19" h="20">
                  <a:moveTo>
                    <a:pt x="7" y="11"/>
                  </a:moveTo>
                  <a:cubicBezTo>
                    <a:pt x="5" y="13"/>
                    <a:pt x="3" y="15"/>
                    <a:pt x="1" y="16"/>
                  </a:cubicBezTo>
                  <a:cubicBezTo>
                    <a:pt x="1" y="16"/>
                    <a:pt x="1" y="16"/>
                    <a:pt x="1" y="17"/>
                  </a:cubicBezTo>
                  <a:cubicBezTo>
                    <a:pt x="0" y="17"/>
                    <a:pt x="0" y="19"/>
                    <a:pt x="1" y="19"/>
                  </a:cubicBezTo>
                  <a:cubicBezTo>
                    <a:pt x="1" y="20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6" y="18"/>
                    <a:pt x="8" y="16"/>
                    <a:pt x="10" y="13"/>
                  </a:cubicBezTo>
                  <a:cubicBezTo>
                    <a:pt x="12" y="11"/>
                    <a:pt x="14" y="9"/>
                    <a:pt x="16" y="7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3"/>
                    <a:pt x="19" y="1"/>
                    <a:pt x="18" y="1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9" y="9"/>
                    <a:pt x="7" y="11"/>
                  </a:cubicBezTo>
                  <a:close/>
                  <a:moveTo>
                    <a:pt x="7" y="11"/>
                  </a:moveTo>
                  <a:cubicBezTo>
                    <a:pt x="7" y="11"/>
                    <a:pt x="7" y="11"/>
                    <a:pt x="7" y="1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119497" y="1637064"/>
            <a:ext cx="344798" cy="460407"/>
            <a:chOff x="754063" y="1211263"/>
            <a:chExt cx="269875" cy="360363"/>
          </a:xfrm>
          <a:solidFill>
            <a:srgbClr val="5F9D79"/>
          </a:solidFill>
        </p:grpSpPr>
        <p:sp>
          <p:nvSpPr>
            <p:cNvPr id="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54063" y="1211263"/>
              <a:ext cx="269875" cy="360363"/>
            </a:xfrm>
            <a:custGeom>
              <a:avLst/>
              <a:gdLst/>
              <a:ahLst/>
              <a:cxnLst>
                <a:cxn ang="0">
                  <a:pos x="80" y="50"/>
                </a:cxn>
                <a:cxn ang="0">
                  <a:pos x="80" y="35"/>
                </a:cxn>
                <a:cxn ang="0">
                  <a:pos x="46" y="0"/>
                </a:cxn>
                <a:cxn ang="0">
                  <a:pos x="11" y="35"/>
                </a:cxn>
                <a:cxn ang="0">
                  <a:pos x="11" y="50"/>
                </a:cxn>
                <a:cxn ang="0">
                  <a:pos x="0" y="61"/>
                </a:cxn>
                <a:cxn ang="0">
                  <a:pos x="0" y="88"/>
                </a:cxn>
                <a:cxn ang="0">
                  <a:pos x="34" y="123"/>
                </a:cxn>
                <a:cxn ang="0">
                  <a:pos x="57" y="123"/>
                </a:cxn>
                <a:cxn ang="0">
                  <a:pos x="92" y="88"/>
                </a:cxn>
                <a:cxn ang="0">
                  <a:pos x="92" y="61"/>
                </a:cxn>
                <a:cxn ang="0">
                  <a:pos x="80" y="50"/>
                </a:cxn>
                <a:cxn ang="0">
                  <a:pos x="19" y="35"/>
                </a:cxn>
                <a:cxn ang="0">
                  <a:pos x="46" y="8"/>
                </a:cxn>
                <a:cxn ang="0">
                  <a:pos x="73" y="35"/>
                </a:cxn>
                <a:cxn ang="0">
                  <a:pos x="73" y="50"/>
                </a:cxn>
                <a:cxn ang="0">
                  <a:pos x="65" y="50"/>
                </a:cxn>
                <a:cxn ang="0">
                  <a:pos x="65" y="35"/>
                </a:cxn>
                <a:cxn ang="0">
                  <a:pos x="46" y="15"/>
                </a:cxn>
                <a:cxn ang="0">
                  <a:pos x="27" y="35"/>
                </a:cxn>
                <a:cxn ang="0">
                  <a:pos x="27" y="50"/>
                </a:cxn>
                <a:cxn ang="0">
                  <a:pos x="19" y="50"/>
                </a:cxn>
                <a:cxn ang="0">
                  <a:pos x="19" y="35"/>
                </a:cxn>
                <a:cxn ang="0">
                  <a:pos x="61" y="35"/>
                </a:cxn>
                <a:cxn ang="0">
                  <a:pos x="61" y="50"/>
                </a:cxn>
                <a:cxn ang="0">
                  <a:pos x="31" y="50"/>
                </a:cxn>
                <a:cxn ang="0">
                  <a:pos x="31" y="35"/>
                </a:cxn>
                <a:cxn ang="0">
                  <a:pos x="46" y="19"/>
                </a:cxn>
                <a:cxn ang="0">
                  <a:pos x="61" y="35"/>
                </a:cxn>
                <a:cxn ang="0">
                  <a:pos x="84" y="73"/>
                </a:cxn>
                <a:cxn ang="0">
                  <a:pos x="84" y="88"/>
                </a:cxn>
                <a:cxn ang="0">
                  <a:pos x="57" y="115"/>
                </a:cxn>
                <a:cxn ang="0">
                  <a:pos x="34" y="115"/>
                </a:cxn>
                <a:cxn ang="0">
                  <a:pos x="8" y="88"/>
                </a:cxn>
                <a:cxn ang="0">
                  <a:pos x="8" y="61"/>
                </a:cxn>
                <a:cxn ang="0">
                  <a:pos x="11" y="58"/>
                </a:cxn>
                <a:cxn ang="0">
                  <a:pos x="80" y="58"/>
                </a:cxn>
                <a:cxn ang="0">
                  <a:pos x="84" y="61"/>
                </a:cxn>
                <a:cxn ang="0">
                  <a:pos x="84" y="73"/>
                </a:cxn>
                <a:cxn ang="0">
                  <a:pos x="84" y="73"/>
                </a:cxn>
                <a:cxn ang="0">
                  <a:pos x="84" y="73"/>
                </a:cxn>
              </a:cxnLst>
              <a:rect l="0" t="0" r="r" b="b"/>
              <a:pathLst>
                <a:path w="92" h="123">
                  <a:moveTo>
                    <a:pt x="80" y="50"/>
                  </a:moveTo>
                  <a:cubicBezTo>
                    <a:pt x="80" y="35"/>
                    <a:pt x="80" y="35"/>
                    <a:pt x="80" y="35"/>
                  </a:cubicBezTo>
                  <a:cubicBezTo>
                    <a:pt x="80" y="16"/>
                    <a:pt x="65" y="0"/>
                    <a:pt x="46" y="0"/>
                  </a:cubicBezTo>
                  <a:cubicBezTo>
                    <a:pt x="27" y="0"/>
                    <a:pt x="11" y="16"/>
                    <a:pt x="11" y="35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5" y="50"/>
                    <a:pt x="0" y="55"/>
                    <a:pt x="0" y="61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107"/>
                    <a:pt x="15" y="123"/>
                    <a:pt x="34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76" y="123"/>
                    <a:pt x="92" y="107"/>
                    <a:pt x="92" y="88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2" y="55"/>
                    <a:pt x="87" y="50"/>
                    <a:pt x="80" y="50"/>
                  </a:cubicBezTo>
                  <a:close/>
                  <a:moveTo>
                    <a:pt x="19" y="35"/>
                  </a:moveTo>
                  <a:cubicBezTo>
                    <a:pt x="19" y="20"/>
                    <a:pt x="31" y="8"/>
                    <a:pt x="46" y="8"/>
                  </a:cubicBezTo>
                  <a:cubicBezTo>
                    <a:pt x="61" y="8"/>
                    <a:pt x="73" y="20"/>
                    <a:pt x="73" y="3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5" y="24"/>
                    <a:pt x="56" y="15"/>
                    <a:pt x="46" y="15"/>
                  </a:cubicBezTo>
                  <a:cubicBezTo>
                    <a:pt x="35" y="15"/>
                    <a:pt x="27" y="24"/>
                    <a:pt x="27" y="35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19" y="50"/>
                    <a:pt x="19" y="50"/>
                    <a:pt x="19" y="50"/>
                  </a:cubicBezTo>
                  <a:lnTo>
                    <a:pt x="19" y="35"/>
                  </a:lnTo>
                  <a:close/>
                  <a:moveTo>
                    <a:pt x="61" y="35"/>
                  </a:moveTo>
                  <a:cubicBezTo>
                    <a:pt x="61" y="50"/>
                    <a:pt x="61" y="50"/>
                    <a:pt x="61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26"/>
                    <a:pt x="37" y="19"/>
                    <a:pt x="46" y="19"/>
                  </a:cubicBezTo>
                  <a:cubicBezTo>
                    <a:pt x="54" y="19"/>
                    <a:pt x="61" y="26"/>
                    <a:pt x="61" y="35"/>
                  </a:cubicBezTo>
                  <a:close/>
                  <a:moveTo>
                    <a:pt x="84" y="73"/>
                  </a:moveTo>
                  <a:cubicBezTo>
                    <a:pt x="84" y="88"/>
                    <a:pt x="84" y="88"/>
                    <a:pt x="84" y="88"/>
                  </a:cubicBezTo>
                  <a:cubicBezTo>
                    <a:pt x="84" y="103"/>
                    <a:pt x="72" y="115"/>
                    <a:pt x="57" y="115"/>
                  </a:cubicBezTo>
                  <a:cubicBezTo>
                    <a:pt x="34" y="115"/>
                    <a:pt x="34" y="115"/>
                    <a:pt x="34" y="115"/>
                  </a:cubicBezTo>
                  <a:cubicBezTo>
                    <a:pt x="20" y="115"/>
                    <a:pt x="8" y="103"/>
                    <a:pt x="8" y="88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59"/>
                    <a:pt x="9" y="58"/>
                    <a:pt x="11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3" y="58"/>
                    <a:pt x="84" y="59"/>
                    <a:pt x="84" y="61"/>
                  </a:cubicBezTo>
                  <a:lnTo>
                    <a:pt x="84" y="73"/>
                  </a:lnTo>
                  <a:close/>
                  <a:moveTo>
                    <a:pt x="84" y="73"/>
                  </a:moveTo>
                  <a:cubicBezTo>
                    <a:pt x="84" y="73"/>
                    <a:pt x="84" y="73"/>
                    <a:pt x="84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5188" y="1425576"/>
              <a:ext cx="47625" cy="666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8"/>
                </a:cxn>
                <a:cxn ang="0">
                  <a:pos x="3" y="18"/>
                </a:cxn>
                <a:cxn ang="0">
                  <a:pos x="8" y="23"/>
                </a:cxn>
                <a:cxn ang="0">
                  <a:pos x="13" y="18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6" h="23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1" y="14"/>
                    <a:pt x="3" y="18"/>
                  </a:cubicBezTo>
                  <a:cubicBezTo>
                    <a:pt x="4" y="21"/>
                    <a:pt x="5" y="23"/>
                    <a:pt x="8" y="23"/>
                  </a:cubicBezTo>
                  <a:cubicBezTo>
                    <a:pt x="11" y="23"/>
                    <a:pt x="12" y="21"/>
                    <a:pt x="13" y="18"/>
                  </a:cubicBezTo>
                  <a:cubicBezTo>
                    <a:pt x="14" y="14"/>
                    <a:pt x="16" y="10"/>
                    <a:pt x="16" y="8"/>
                  </a:cubicBezTo>
                  <a:cubicBezTo>
                    <a:pt x="16" y="3"/>
                    <a:pt x="12" y="0"/>
                    <a:pt x="8" y="0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682834" y="3595583"/>
            <a:ext cx="402345" cy="460603"/>
          </a:xfrm>
          <a:custGeom>
            <a:avLst/>
            <a:gdLst>
              <a:gd name="T0" fmla="*/ 328098 w 108"/>
              <a:gd name="T1" fmla="*/ 62041 h 123"/>
              <a:gd name="T2" fmla="*/ 311855 w 108"/>
              <a:gd name="T3" fmla="*/ 16327 h 123"/>
              <a:gd name="T4" fmla="*/ 289116 w 108"/>
              <a:gd name="T5" fmla="*/ 0 h 123"/>
              <a:gd name="T6" fmla="*/ 64970 w 108"/>
              <a:gd name="T7" fmla="*/ 0 h 123"/>
              <a:gd name="T8" fmla="*/ 38982 w 108"/>
              <a:gd name="T9" fmla="*/ 16327 h 123"/>
              <a:gd name="T10" fmla="*/ 25988 w 108"/>
              <a:gd name="T11" fmla="*/ 62041 h 123"/>
              <a:gd name="T12" fmla="*/ 0 w 108"/>
              <a:gd name="T13" fmla="*/ 88164 h 123"/>
              <a:gd name="T14" fmla="*/ 0 w 108"/>
              <a:gd name="T15" fmla="*/ 127348 h 123"/>
              <a:gd name="T16" fmla="*/ 25988 w 108"/>
              <a:gd name="T17" fmla="*/ 150206 h 123"/>
              <a:gd name="T18" fmla="*/ 38982 w 108"/>
              <a:gd name="T19" fmla="*/ 150206 h 123"/>
              <a:gd name="T20" fmla="*/ 38982 w 108"/>
              <a:gd name="T21" fmla="*/ 153471 h 123"/>
              <a:gd name="T22" fmla="*/ 64970 w 108"/>
              <a:gd name="T23" fmla="*/ 378780 h 123"/>
              <a:gd name="T24" fmla="*/ 87709 w 108"/>
              <a:gd name="T25" fmla="*/ 401637 h 123"/>
              <a:gd name="T26" fmla="*/ 263128 w 108"/>
              <a:gd name="T27" fmla="*/ 401637 h 123"/>
              <a:gd name="T28" fmla="*/ 289116 w 108"/>
              <a:gd name="T29" fmla="*/ 378780 h 123"/>
              <a:gd name="T30" fmla="*/ 311855 w 108"/>
              <a:gd name="T31" fmla="*/ 153471 h 123"/>
              <a:gd name="T32" fmla="*/ 311855 w 108"/>
              <a:gd name="T33" fmla="*/ 150206 h 123"/>
              <a:gd name="T34" fmla="*/ 324849 w 108"/>
              <a:gd name="T35" fmla="*/ 150206 h 123"/>
              <a:gd name="T36" fmla="*/ 350837 w 108"/>
              <a:gd name="T37" fmla="*/ 127348 h 123"/>
              <a:gd name="T38" fmla="*/ 350837 w 108"/>
              <a:gd name="T39" fmla="*/ 88164 h 123"/>
              <a:gd name="T40" fmla="*/ 328098 w 108"/>
              <a:gd name="T41" fmla="*/ 62041 h 123"/>
              <a:gd name="T42" fmla="*/ 64970 w 108"/>
              <a:gd name="T43" fmla="*/ 26123 h 123"/>
              <a:gd name="T44" fmla="*/ 289116 w 108"/>
              <a:gd name="T45" fmla="*/ 26123 h 123"/>
              <a:gd name="T46" fmla="*/ 298861 w 108"/>
              <a:gd name="T47" fmla="*/ 62041 h 123"/>
              <a:gd name="T48" fmla="*/ 51976 w 108"/>
              <a:gd name="T49" fmla="*/ 62041 h 123"/>
              <a:gd name="T50" fmla="*/ 64970 w 108"/>
              <a:gd name="T51" fmla="*/ 26123 h 123"/>
              <a:gd name="T52" fmla="*/ 263128 w 108"/>
              <a:gd name="T53" fmla="*/ 375514 h 123"/>
              <a:gd name="T54" fmla="*/ 87709 w 108"/>
              <a:gd name="T55" fmla="*/ 375514 h 123"/>
              <a:gd name="T56" fmla="*/ 84461 w 108"/>
              <a:gd name="T57" fmla="*/ 339596 h 123"/>
              <a:gd name="T58" fmla="*/ 266376 w 108"/>
              <a:gd name="T59" fmla="*/ 339596 h 123"/>
              <a:gd name="T60" fmla="*/ 263128 w 108"/>
              <a:gd name="T61" fmla="*/ 375514 h 123"/>
              <a:gd name="T62" fmla="*/ 269625 w 108"/>
              <a:gd name="T63" fmla="*/ 326534 h 123"/>
              <a:gd name="T64" fmla="*/ 84461 w 108"/>
              <a:gd name="T65" fmla="*/ 326534 h 123"/>
              <a:gd name="T66" fmla="*/ 68218 w 108"/>
              <a:gd name="T67" fmla="*/ 202451 h 123"/>
              <a:gd name="T68" fmla="*/ 282619 w 108"/>
              <a:gd name="T69" fmla="*/ 202451 h 123"/>
              <a:gd name="T70" fmla="*/ 269625 w 108"/>
              <a:gd name="T71" fmla="*/ 326534 h 123"/>
              <a:gd name="T72" fmla="*/ 282619 w 108"/>
              <a:gd name="T73" fmla="*/ 189390 h 123"/>
              <a:gd name="T74" fmla="*/ 68218 w 108"/>
              <a:gd name="T75" fmla="*/ 189390 h 123"/>
              <a:gd name="T76" fmla="*/ 64970 w 108"/>
              <a:gd name="T77" fmla="*/ 150206 h 123"/>
              <a:gd name="T78" fmla="*/ 289116 w 108"/>
              <a:gd name="T79" fmla="*/ 150206 h 123"/>
              <a:gd name="T80" fmla="*/ 282619 w 108"/>
              <a:gd name="T81" fmla="*/ 189390 h 123"/>
              <a:gd name="T82" fmla="*/ 324849 w 108"/>
              <a:gd name="T83" fmla="*/ 127348 h 123"/>
              <a:gd name="T84" fmla="*/ 25988 w 108"/>
              <a:gd name="T85" fmla="*/ 127348 h 123"/>
              <a:gd name="T86" fmla="*/ 25988 w 108"/>
              <a:gd name="T87" fmla="*/ 88164 h 123"/>
              <a:gd name="T88" fmla="*/ 324849 w 108"/>
              <a:gd name="T89" fmla="*/ 88164 h 123"/>
              <a:gd name="T90" fmla="*/ 324849 w 108"/>
              <a:gd name="T91" fmla="*/ 127348 h 123"/>
              <a:gd name="T92" fmla="*/ 324849 w 108"/>
              <a:gd name="T93" fmla="*/ 127348 h 123"/>
              <a:gd name="T94" fmla="*/ 324849 w 108"/>
              <a:gd name="T95" fmla="*/ 127348 h 123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108" h="123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887271" y="1633008"/>
            <a:ext cx="328572" cy="460407"/>
            <a:chOff x="1597025" y="1208088"/>
            <a:chExt cx="257175" cy="360363"/>
          </a:xfrm>
          <a:solidFill>
            <a:srgbClr val="5F9D79"/>
          </a:solidFill>
        </p:grpSpPr>
        <p:sp>
          <p:nvSpPr>
            <p:cNvPr id="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97025" y="1208088"/>
              <a:ext cx="257175" cy="360363"/>
            </a:xfrm>
            <a:custGeom>
              <a:avLst/>
              <a:gdLst/>
              <a:ahLst/>
              <a:cxnLst>
                <a:cxn ang="0">
                  <a:pos x="65" y="35"/>
                </a:cxn>
                <a:cxn ang="0">
                  <a:pos x="57" y="54"/>
                </a:cxn>
                <a:cxn ang="0">
                  <a:pos x="42" y="19"/>
                </a:cxn>
                <a:cxn ang="0">
                  <a:pos x="34" y="42"/>
                </a:cxn>
                <a:cxn ang="0">
                  <a:pos x="4" y="0"/>
                </a:cxn>
                <a:cxn ang="0">
                  <a:pos x="0" y="88"/>
                </a:cxn>
                <a:cxn ang="0">
                  <a:pos x="38" y="123"/>
                </a:cxn>
                <a:cxn ang="0">
                  <a:pos x="83" y="96"/>
                </a:cxn>
                <a:cxn ang="0">
                  <a:pos x="65" y="35"/>
                </a:cxn>
                <a:cxn ang="0">
                  <a:pos x="75" y="94"/>
                </a:cxn>
                <a:cxn ang="0">
                  <a:pos x="38" y="115"/>
                </a:cxn>
                <a:cxn ang="0">
                  <a:pos x="7" y="88"/>
                </a:cxn>
                <a:cxn ang="0">
                  <a:pos x="11" y="60"/>
                </a:cxn>
                <a:cxn ang="0">
                  <a:pos x="15" y="22"/>
                </a:cxn>
                <a:cxn ang="0">
                  <a:pos x="31" y="60"/>
                </a:cxn>
                <a:cxn ang="0">
                  <a:pos x="45" y="38"/>
                </a:cxn>
                <a:cxn ang="0">
                  <a:pos x="50" y="73"/>
                </a:cxn>
                <a:cxn ang="0">
                  <a:pos x="67" y="52"/>
                </a:cxn>
                <a:cxn ang="0">
                  <a:pos x="75" y="94"/>
                </a:cxn>
                <a:cxn ang="0">
                  <a:pos x="75" y="94"/>
                </a:cxn>
                <a:cxn ang="0">
                  <a:pos x="75" y="94"/>
                </a:cxn>
              </a:cxnLst>
              <a:rect l="0" t="0" r="r" b="b"/>
              <a:pathLst>
                <a:path w="88" h="123">
                  <a:moveTo>
                    <a:pt x="65" y="35"/>
                  </a:moveTo>
                  <a:cubicBezTo>
                    <a:pt x="65" y="45"/>
                    <a:pt x="57" y="54"/>
                    <a:pt x="57" y="54"/>
                  </a:cubicBezTo>
                  <a:cubicBezTo>
                    <a:pt x="57" y="35"/>
                    <a:pt x="42" y="19"/>
                    <a:pt x="42" y="19"/>
                  </a:cubicBezTo>
                  <a:cubicBezTo>
                    <a:pt x="42" y="19"/>
                    <a:pt x="42" y="31"/>
                    <a:pt x="34" y="42"/>
                  </a:cubicBezTo>
                  <a:cubicBezTo>
                    <a:pt x="27" y="15"/>
                    <a:pt x="4" y="0"/>
                    <a:pt x="4" y="0"/>
                  </a:cubicBezTo>
                  <a:cubicBezTo>
                    <a:pt x="15" y="42"/>
                    <a:pt x="0" y="57"/>
                    <a:pt x="0" y="88"/>
                  </a:cubicBezTo>
                  <a:cubicBezTo>
                    <a:pt x="0" y="106"/>
                    <a:pt x="15" y="123"/>
                    <a:pt x="38" y="123"/>
                  </a:cubicBezTo>
                  <a:cubicBezTo>
                    <a:pt x="73" y="123"/>
                    <a:pt x="79" y="110"/>
                    <a:pt x="83" y="96"/>
                  </a:cubicBezTo>
                  <a:cubicBezTo>
                    <a:pt x="88" y="77"/>
                    <a:pt x="80" y="54"/>
                    <a:pt x="65" y="35"/>
                  </a:cubicBezTo>
                  <a:close/>
                  <a:moveTo>
                    <a:pt x="75" y="94"/>
                  </a:moveTo>
                  <a:cubicBezTo>
                    <a:pt x="73" y="104"/>
                    <a:pt x="70" y="115"/>
                    <a:pt x="38" y="115"/>
                  </a:cubicBezTo>
                  <a:cubicBezTo>
                    <a:pt x="19" y="115"/>
                    <a:pt x="7" y="101"/>
                    <a:pt x="7" y="88"/>
                  </a:cubicBezTo>
                  <a:cubicBezTo>
                    <a:pt x="7" y="78"/>
                    <a:pt x="9" y="69"/>
                    <a:pt x="11" y="60"/>
                  </a:cubicBezTo>
                  <a:cubicBezTo>
                    <a:pt x="14" y="49"/>
                    <a:pt x="16" y="37"/>
                    <a:pt x="15" y="22"/>
                  </a:cubicBezTo>
                  <a:cubicBezTo>
                    <a:pt x="27" y="39"/>
                    <a:pt x="31" y="60"/>
                    <a:pt x="31" y="60"/>
                  </a:cubicBezTo>
                  <a:cubicBezTo>
                    <a:pt x="31" y="60"/>
                    <a:pt x="42" y="45"/>
                    <a:pt x="45" y="38"/>
                  </a:cubicBezTo>
                  <a:cubicBezTo>
                    <a:pt x="48" y="42"/>
                    <a:pt x="50" y="58"/>
                    <a:pt x="50" y="73"/>
                  </a:cubicBezTo>
                  <a:cubicBezTo>
                    <a:pt x="50" y="73"/>
                    <a:pt x="60" y="65"/>
                    <a:pt x="67" y="52"/>
                  </a:cubicBezTo>
                  <a:cubicBezTo>
                    <a:pt x="76" y="66"/>
                    <a:pt x="78" y="82"/>
                    <a:pt x="75" y="94"/>
                  </a:cubicBezTo>
                  <a:close/>
                  <a:moveTo>
                    <a:pt x="75" y="94"/>
                  </a:moveTo>
                  <a:cubicBezTo>
                    <a:pt x="75" y="94"/>
                    <a:pt x="75" y="94"/>
                    <a:pt x="75" y="9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38300" y="1363663"/>
              <a:ext cx="160338" cy="128588"/>
            </a:xfrm>
            <a:custGeom>
              <a:avLst/>
              <a:gdLst/>
              <a:ahLst/>
              <a:cxnLst>
                <a:cxn ang="0">
                  <a:pos x="53" y="12"/>
                </a:cxn>
                <a:cxn ang="0">
                  <a:pos x="49" y="15"/>
                </a:cxn>
                <a:cxn ang="0">
                  <a:pos x="31" y="30"/>
                </a:cxn>
                <a:cxn ang="0">
                  <a:pos x="29" y="13"/>
                </a:cxn>
                <a:cxn ang="0">
                  <a:pos x="29" y="7"/>
                </a:cxn>
                <a:cxn ang="0">
                  <a:pos x="23" y="16"/>
                </a:cxn>
                <a:cxn ang="0">
                  <a:pos x="17" y="25"/>
                </a:cxn>
                <a:cxn ang="0">
                  <a:pos x="8" y="5"/>
                </a:cxn>
                <a:cxn ang="0">
                  <a:pos x="7" y="0"/>
                </a:cxn>
                <a:cxn ang="0">
                  <a:pos x="5" y="5"/>
                </a:cxn>
                <a:cxn ang="0">
                  <a:pos x="0" y="38"/>
                </a:cxn>
                <a:cxn ang="0">
                  <a:pos x="2" y="40"/>
                </a:cxn>
                <a:cxn ang="0">
                  <a:pos x="4" y="38"/>
                </a:cxn>
                <a:cxn ang="0">
                  <a:pos x="7" y="11"/>
                </a:cxn>
                <a:cxn ang="0">
                  <a:pos x="15" y="29"/>
                </a:cxn>
                <a:cxn ang="0">
                  <a:pos x="16" y="32"/>
                </a:cxn>
                <a:cxn ang="0">
                  <a:pos x="18" y="30"/>
                </a:cxn>
                <a:cxn ang="0">
                  <a:pos x="25" y="19"/>
                </a:cxn>
                <a:cxn ang="0">
                  <a:pos x="28" y="33"/>
                </a:cxn>
                <a:cxn ang="0">
                  <a:pos x="29" y="35"/>
                </a:cxn>
                <a:cxn ang="0">
                  <a:pos x="31" y="34"/>
                </a:cxn>
                <a:cxn ang="0">
                  <a:pos x="50" y="20"/>
                </a:cxn>
                <a:cxn ang="0">
                  <a:pos x="48" y="41"/>
                </a:cxn>
                <a:cxn ang="0">
                  <a:pos x="49" y="43"/>
                </a:cxn>
                <a:cxn ang="0">
                  <a:pos x="49" y="44"/>
                </a:cxn>
                <a:cxn ang="0">
                  <a:pos x="51" y="42"/>
                </a:cxn>
                <a:cxn ang="0">
                  <a:pos x="53" y="16"/>
                </a:cxn>
                <a:cxn ang="0">
                  <a:pos x="53" y="12"/>
                </a:cxn>
                <a:cxn ang="0">
                  <a:pos x="53" y="12"/>
                </a:cxn>
                <a:cxn ang="0">
                  <a:pos x="53" y="12"/>
                </a:cxn>
              </a:cxnLst>
              <a:rect l="0" t="0" r="r" b="b"/>
              <a:pathLst>
                <a:path w="55" h="44">
                  <a:moveTo>
                    <a:pt x="53" y="12"/>
                  </a:moveTo>
                  <a:cubicBezTo>
                    <a:pt x="49" y="15"/>
                    <a:pt x="49" y="15"/>
                    <a:pt x="49" y="15"/>
                  </a:cubicBezTo>
                  <a:cubicBezTo>
                    <a:pt x="45" y="20"/>
                    <a:pt x="42" y="25"/>
                    <a:pt x="31" y="30"/>
                  </a:cubicBezTo>
                  <a:cubicBezTo>
                    <a:pt x="30" y="25"/>
                    <a:pt x="29" y="20"/>
                    <a:pt x="29" y="13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1" y="19"/>
                    <a:pt x="19" y="21"/>
                    <a:pt x="17" y="25"/>
                  </a:cubicBezTo>
                  <a:cubicBezTo>
                    <a:pt x="13" y="16"/>
                    <a:pt x="10" y="10"/>
                    <a:pt x="8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2" y="13"/>
                    <a:pt x="0" y="20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3" y="40"/>
                    <a:pt x="4" y="39"/>
                    <a:pt x="4" y="38"/>
                  </a:cubicBezTo>
                  <a:cubicBezTo>
                    <a:pt x="4" y="24"/>
                    <a:pt x="5" y="17"/>
                    <a:pt x="7" y="11"/>
                  </a:cubicBezTo>
                  <a:cubicBezTo>
                    <a:pt x="9" y="16"/>
                    <a:pt x="11" y="22"/>
                    <a:pt x="15" y="2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21" y="25"/>
                    <a:pt x="23" y="22"/>
                    <a:pt x="25" y="19"/>
                  </a:cubicBezTo>
                  <a:cubicBezTo>
                    <a:pt x="26" y="25"/>
                    <a:pt x="27" y="29"/>
                    <a:pt x="28" y="33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41" y="29"/>
                    <a:pt x="46" y="25"/>
                    <a:pt x="50" y="20"/>
                  </a:cubicBezTo>
                  <a:cubicBezTo>
                    <a:pt x="51" y="28"/>
                    <a:pt x="50" y="35"/>
                    <a:pt x="48" y="41"/>
                  </a:cubicBezTo>
                  <a:cubicBezTo>
                    <a:pt x="47" y="42"/>
                    <a:pt x="48" y="43"/>
                    <a:pt x="49" y="43"/>
                  </a:cubicBezTo>
                  <a:cubicBezTo>
                    <a:pt x="49" y="43"/>
                    <a:pt x="49" y="44"/>
                    <a:pt x="49" y="44"/>
                  </a:cubicBezTo>
                  <a:cubicBezTo>
                    <a:pt x="50" y="44"/>
                    <a:pt x="51" y="43"/>
                    <a:pt x="51" y="42"/>
                  </a:cubicBezTo>
                  <a:cubicBezTo>
                    <a:pt x="54" y="35"/>
                    <a:pt x="55" y="24"/>
                    <a:pt x="53" y="16"/>
                  </a:cubicBezTo>
                  <a:lnTo>
                    <a:pt x="53" y="12"/>
                  </a:lnTo>
                  <a:close/>
                  <a:moveTo>
                    <a:pt x="53" y="12"/>
                  </a:moveTo>
                  <a:cubicBezTo>
                    <a:pt x="53" y="12"/>
                    <a:pt x="53" y="12"/>
                    <a:pt x="53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638820" y="1651263"/>
            <a:ext cx="460407" cy="432012"/>
            <a:chOff x="2270125" y="1222376"/>
            <a:chExt cx="360363" cy="338138"/>
          </a:xfrm>
          <a:solidFill>
            <a:srgbClr val="5F9D79"/>
          </a:solidFill>
        </p:grpSpPr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70125" y="1222376"/>
              <a:ext cx="360363" cy="338138"/>
            </a:xfrm>
            <a:custGeom>
              <a:avLst/>
              <a:gdLst/>
              <a:ahLst/>
              <a:cxnLst>
                <a:cxn ang="0">
                  <a:pos x="120" y="25"/>
                </a:cxn>
                <a:cxn ang="0">
                  <a:pos x="97" y="2"/>
                </a:cxn>
                <a:cxn ang="0">
                  <a:pos x="9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1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0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1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1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4"/>
                </a:cxn>
                <a:cxn ang="0">
                  <a:pos x="115" y="34"/>
                </a:cxn>
                <a:cxn ang="0">
                  <a:pos x="115" y="104"/>
                </a:cxn>
                <a:cxn ang="0">
                  <a:pos x="103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3" y="31"/>
                </a:cxn>
                <a:cxn ang="0">
                  <a:pos x="103" y="31"/>
                </a:cxn>
                <a:cxn ang="0">
                  <a:pos x="103" y="31"/>
                </a:cxn>
              </a:cxnLst>
              <a:rect l="0" t="0" r="r" b="b"/>
              <a:pathLst>
                <a:path w="123" h="115">
                  <a:moveTo>
                    <a:pt x="120" y="25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0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4"/>
                    <a:pt x="100" y="34"/>
                  </a:cubicBezTo>
                  <a:cubicBezTo>
                    <a:pt x="115" y="34"/>
                    <a:pt x="115" y="34"/>
                    <a:pt x="115" y="34"/>
                  </a:cubicBezTo>
                  <a:lnTo>
                    <a:pt x="115" y="104"/>
                  </a:lnTo>
                  <a:close/>
                  <a:moveTo>
                    <a:pt x="103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5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3" y="31"/>
                  </a:lnTo>
                  <a:close/>
                  <a:moveTo>
                    <a:pt x="103" y="31"/>
                  </a:moveTo>
                  <a:cubicBezTo>
                    <a:pt x="103" y="31"/>
                    <a:pt x="103" y="31"/>
                    <a:pt x="103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29063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2" y="4"/>
                </a:cxn>
                <a:cxn ang="0">
                  <a:pos x="23" y="2"/>
                </a:cxn>
                <a:cxn ang="0">
                  <a:pos x="2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322388"/>
              <a:ext cx="66675" cy="12700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2" y="4"/>
                </a:cxn>
                <a:cxn ang="0">
                  <a:pos x="23" y="2"/>
                </a:cxn>
                <a:cxn ang="0">
                  <a:pos x="2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3" y="2"/>
                  </a:cubicBezTo>
                  <a:cubicBezTo>
                    <a:pt x="23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36813" y="1357313"/>
              <a:ext cx="146050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48" y="4"/>
                </a:cxn>
                <a:cxn ang="0">
                  <a:pos x="50" y="2"/>
                </a:cxn>
                <a:cxn ang="0">
                  <a:pos x="4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0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50" y="3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25576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60501"/>
              <a:ext cx="268288" cy="9525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0" y="3"/>
                </a:cxn>
                <a:cxn ang="0">
                  <a:pos x="92" y="1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3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2" y="2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492251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390651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14575" y="1277938"/>
              <a:ext cx="101600" cy="92075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5522205" y="1637064"/>
            <a:ext cx="454322" cy="460407"/>
            <a:chOff x="3036888" y="1211263"/>
            <a:chExt cx="355600" cy="360363"/>
          </a:xfrm>
          <a:solidFill>
            <a:srgbClr val="5F9D79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6888" y="1211263"/>
              <a:ext cx="355600" cy="360363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27" y="0"/>
                </a:cxn>
                <a:cxn ang="0">
                  <a:pos x="15" y="12"/>
                </a:cxn>
                <a:cxn ang="0">
                  <a:pos x="15" y="19"/>
                </a:cxn>
                <a:cxn ang="0">
                  <a:pos x="11" y="19"/>
                </a:cxn>
                <a:cxn ang="0">
                  <a:pos x="0" y="31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107" y="123"/>
                </a:cxn>
                <a:cxn ang="0">
                  <a:pos x="122" y="107"/>
                </a:cxn>
                <a:cxn ang="0">
                  <a:pos x="122" y="12"/>
                </a:cxn>
                <a:cxn ang="0">
                  <a:pos x="111" y="0"/>
                </a:cxn>
                <a:cxn ang="0">
                  <a:pos x="115" y="107"/>
                </a:cxn>
                <a:cxn ang="0">
                  <a:pos x="107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31"/>
                </a:cxn>
                <a:cxn ang="0">
                  <a:pos x="11" y="27"/>
                </a:cxn>
                <a:cxn ang="0">
                  <a:pos x="15" y="27"/>
                </a:cxn>
                <a:cxn ang="0">
                  <a:pos x="15" y="104"/>
                </a:cxn>
                <a:cxn ang="0">
                  <a:pos x="19" y="107"/>
                </a:cxn>
                <a:cxn ang="0">
                  <a:pos x="23" y="104"/>
                </a:cxn>
                <a:cxn ang="0">
                  <a:pos x="23" y="12"/>
                </a:cxn>
                <a:cxn ang="0">
                  <a:pos x="27" y="8"/>
                </a:cxn>
                <a:cxn ang="0">
                  <a:pos x="111" y="8"/>
                </a:cxn>
                <a:cxn ang="0">
                  <a:pos x="115" y="12"/>
                </a:cxn>
                <a:cxn ang="0">
                  <a:pos x="115" y="107"/>
                </a:cxn>
                <a:cxn ang="0">
                  <a:pos x="115" y="107"/>
                </a:cxn>
                <a:cxn ang="0">
                  <a:pos x="115" y="107"/>
                </a:cxn>
              </a:cxnLst>
              <a:rect l="0" t="0" r="r" b="b"/>
              <a:pathLst>
                <a:path w="122" h="123">
                  <a:moveTo>
                    <a:pt x="111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0" y="0"/>
                    <a:pt x="15" y="5"/>
                    <a:pt x="15" y="1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5" y="19"/>
                    <a:pt x="0" y="24"/>
                    <a:pt x="0" y="3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107" y="123"/>
                    <a:pt x="107" y="123"/>
                    <a:pt x="107" y="123"/>
                  </a:cubicBezTo>
                  <a:cubicBezTo>
                    <a:pt x="116" y="123"/>
                    <a:pt x="122" y="116"/>
                    <a:pt x="122" y="107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2" y="5"/>
                    <a:pt x="117" y="0"/>
                    <a:pt x="111" y="0"/>
                  </a:cubicBezTo>
                  <a:close/>
                  <a:moveTo>
                    <a:pt x="115" y="107"/>
                  </a:moveTo>
                  <a:cubicBezTo>
                    <a:pt x="115" y="112"/>
                    <a:pt x="111" y="115"/>
                    <a:pt x="107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2"/>
                    <a:pt x="7" y="107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9"/>
                    <a:pt x="9" y="27"/>
                    <a:pt x="11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04"/>
                    <a:pt x="15" y="104"/>
                    <a:pt x="15" y="104"/>
                  </a:cubicBezTo>
                  <a:cubicBezTo>
                    <a:pt x="15" y="106"/>
                    <a:pt x="17" y="107"/>
                    <a:pt x="19" y="107"/>
                  </a:cubicBezTo>
                  <a:cubicBezTo>
                    <a:pt x="21" y="107"/>
                    <a:pt x="23" y="106"/>
                    <a:pt x="23" y="104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4" y="8"/>
                    <a:pt x="27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3" y="8"/>
                    <a:pt x="115" y="9"/>
                    <a:pt x="115" y="12"/>
                  </a:cubicBezTo>
                  <a:lnTo>
                    <a:pt x="115" y="107"/>
                  </a:lnTo>
                  <a:close/>
                  <a:moveTo>
                    <a:pt x="115" y="107"/>
                  </a:moveTo>
                  <a:cubicBezTo>
                    <a:pt x="115" y="107"/>
                    <a:pt x="115" y="107"/>
                    <a:pt x="115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346201"/>
              <a:ext cx="100013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314451"/>
              <a:ext cx="100013" cy="7938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32" y="3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34" h="3">
                  <a:moveTo>
                    <a:pt x="1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277938"/>
              <a:ext cx="100013" cy="12700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34" h="4">
                  <a:moveTo>
                    <a:pt x="1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516063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8113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49388"/>
              <a:ext cx="101600" cy="111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33" y="4"/>
                </a:cxn>
                <a:cxn ang="0">
                  <a:pos x="35" y="2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3" y="0"/>
                </a:cxn>
              </a:cxnLst>
              <a:rect l="0" t="0" r="r" b="b"/>
              <a:pathLst>
                <a:path w="35" h="4">
                  <a:moveTo>
                    <a:pt x="3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5" y="3"/>
                    <a:pt x="35" y="2"/>
                  </a:cubicBezTo>
                  <a:cubicBezTo>
                    <a:pt x="35" y="1"/>
                    <a:pt x="34" y="0"/>
                    <a:pt x="33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516063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48113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49613" y="1449388"/>
              <a:ext cx="100013" cy="11113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32" y="4"/>
                </a:cxn>
                <a:cxn ang="0">
                  <a:pos x="34" y="2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  <a:moveTo>
                    <a:pt x="32" y="0"/>
                  </a:move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38112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412876"/>
              <a:ext cx="225425" cy="12700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75" y="4"/>
                </a:cxn>
                <a:cxn ang="0">
                  <a:pos x="77" y="2"/>
                </a:cxn>
                <a:cxn ang="0">
                  <a:pos x="75" y="0"/>
                </a:cxn>
                <a:cxn ang="0">
                  <a:pos x="75" y="0"/>
                </a:cxn>
                <a:cxn ang="0">
                  <a:pos x="75" y="0"/>
                </a:cxn>
              </a:cxnLst>
              <a:rect l="0" t="0" r="r" b="b"/>
              <a:pathLst>
                <a:path w="77" h="4">
                  <a:moveTo>
                    <a:pt x="7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6" y="4"/>
                    <a:pt x="77" y="3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75" y="0"/>
                  </a:moveTo>
                  <a:cubicBezTo>
                    <a:pt x="75" y="0"/>
                    <a:pt x="75" y="0"/>
                    <a:pt x="7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124200" y="1255713"/>
              <a:ext cx="101600" cy="101600"/>
            </a:xfrm>
            <a:custGeom>
              <a:avLst/>
              <a:gdLst/>
              <a:ahLst/>
              <a:cxnLst>
                <a:cxn ang="0">
                  <a:pos x="4" y="35"/>
                </a:cxn>
                <a:cxn ang="0">
                  <a:pos x="31" y="35"/>
                </a:cxn>
                <a:cxn ang="0">
                  <a:pos x="35" y="31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31"/>
                </a:cxn>
                <a:cxn ang="0">
                  <a:pos x="4" y="35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7"/>
                </a:cxn>
                <a:cxn ang="0">
                  <a:pos x="8" y="27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5">
                  <a:moveTo>
                    <a:pt x="4" y="35"/>
                  </a:moveTo>
                  <a:cubicBezTo>
                    <a:pt x="31" y="35"/>
                    <a:pt x="31" y="35"/>
                    <a:pt x="31" y="35"/>
                  </a:cubicBezTo>
                  <a:cubicBezTo>
                    <a:pt x="33" y="35"/>
                    <a:pt x="35" y="33"/>
                    <a:pt x="35" y="31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5"/>
                    <a:pt x="4" y="35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8" y="27"/>
                    <a:pt x="8" y="27"/>
                    <a:pt x="8" y="27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451621" y="4764388"/>
            <a:ext cx="482451" cy="442397"/>
          </a:xfrm>
          <a:custGeom>
            <a:avLst/>
            <a:gdLst>
              <a:gd name="T0" fmla="*/ 378293 w 129"/>
              <a:gd name="T1" fmla="*/ 45768 h 118"/>
              <a:gd name="T2" fmla="*/ 218497 w 129"/>
              <a:gd name="T3" fmla="*/ 45768 h 118"/>
              <a:gd name="T4" fmla="*/ 35873 w 129"/>
              <a:gd name="T5" fmla="*/ 225573 h 118"/>
              <a:gd name="T6" fmla="*/ 35873 w 129"/>
              <a:gd name="T7" fmla="*/ 349801 h 118"/>
              <a:gd name="T8" fmla="*/ 159796 w 129"/>
              <a:gd name="T9" fmla="*/ 349801 h 118"/>
              <a:gd name="T10" fmla="*/ 342420 w 129"/>
              <a:gd name="T11" fmla="*/ 169997 h 118"/>
              <a:gd name="T12" fmla="*/ 342420 w 129"/>
              <a:gd name="T13" fmla="*/ 81729 h 118"/>
              <a:gd name="T14" fmla="*/ 254369 w 129"/>
              <a:gd name="T15" fmla="*/ 81729 h 118"/>
              <a:gd name="T16" fmla="*/ 117401 w 129"/>
              <a:gd name="T17" fmla="*/ 219034 h 118"/>
              <a:gd name="T18" fmla="*/ 117401 w 129"/>
              <a:gd name="T19" fmla="*/ 235380 h 118"/>
              <a:gd name="T20" fmla="*/ 133707 w 129"/>
              <a:gd name="T21" fmla="*/ 235380 h 118"/>
              <a:gd name="T22" fmla="*/ 270675 w 129"/>
              <a:gd name="T23" fmla="*/ 98075 h 118"/>
              <a:gd name="T24" fmla="*/ 322854 w 129"/>
              <a:gd name="T25" fmla="*/ 98075 h 118"/>
              <a:gd name="T26" fmla="*/ 322854 w 129"/>
              <a:gd name="T27" fmla="*/ 150382 h 118"/>
              <a:gd name="T28" fmla="*/ 140229 w 129"/>
              <a:gd name="T29" fmla="*/ 333455 h 118"/>
              <a:gd name="T30" fmla="*/ 52178 w 129"/>
              <a:gd name="T31" fmla="*/ 333455 h 118"/>
              <a:gd name="T32" fmla="*/ 52178 w 129"/>
              <a:gd name="T33" fmla="*/ 245188 h 118"/>
              <a:gd name="T34" fmla="*/ 234803 w 129"/>
              <a:gd name="T35" fmla="*/ 65383 h 118"/>
              <a:gd name="T36" fmla="*/ 358726 w 129"/>
              <a:gd name="T37" fmla="*/ 65383 h 118"/>
              <a:gd name="T38" fmla="*/ 358726 w 129"/>
              <a:gd name="T39" fmla="*/ 189612 h 118"/>
              <a:gd name="T40" fmla="*/ 221758 w 129"/>
              <a:gd name="T41" fmla="*/ 323648 h 118"/>
              <a:gd name="T42" fmla="*/ 221758 w 129"/>
              <a:gd name="T43" fmla="*/ 343263 h 118"/>
              <a:gd name="T44" fmla="*/ 238064 w 129"/>
              <a:gd name="T45" fmla="*/ 343263 h 118"/>
              <a:gd name="T46" fmla="*/ 378293 w 129"/>
              <a:gd name="T47" fmla="*/ 205958 h 118"/>
              <a:gd name="T48" fmla="*/ 378293 w 129"/>
              <a:gd name="T49" fmla="*/ 45768 h 118"/>
              <a:gd name="T50" fmla="*/ 378293 w 129"/>
              <a:gd name="T51" fmla="*/ 45768 h 118"/>
              <a:gd name="T52" fmla="*/ 378293 w 129"/>
              <a:gd name="T53" fmla="*/ 45768 h 11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29" h="118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00138" y="1636651"/>
            <a:ext cx="314958" cy="460603"/>
          </a:xfrm>
          <a:custGeom>
            <a:avLst/>
            <a:gdLst>
              <a:gd name="T0" fmla="*/ 122779 w 85"/>
              <a:gd name="T1" fmla="*/ 355922 h 123"/>
              <a:gd name="T2" fmla="*/ 129241 w 85"/>
              <a:gd name="T3" fmla="*/ 349392 h 123"/>
              <a:gd name="T4" fmla="*/ 142165 w 85"/>
              <a:gd name="T5" fmla="*/ 349392 h 123"/>
              <a:gd name="T6" fmla="*/ 148627 w 85"/>
              <a:gd name="T7" fmla="*/ 355922 h 123"/>
              <a:gd name="T8" fmla="*/ 142165 w 85"/>
              <a:gd name="T9" fmla="*/ 362453 h 123"/>
              <a:gd name="T10" fmla="*/ 129241 w 85"/>
              <a:gd name="T11" fmla="*/ 362453 h 123"/>
              <a:gd name="T12" fmla="*/ 122779 w 85"/>
              <a:gd name="T13" fmla="*/ 355922 h 123"/>
              <a:gd name="T14" fmla="*/ 155089 w 85"/>
              <a:gd name="T15" fmla="*/ 39184 h 123"/>
              <a:gd name="T16" fmla="*/ 119548 w 85"/>
              <a:gd name="T17" fmla="*/ 39184 h 123"/>
              <a:gd name="T18" fmla="*/ 113086 w 85"/>
              <a:gd name="T19" fmla="*/ 45715 h 123"/>
              <a:gd name="T20" fmla="*/ 119548 w 85"/>
              <a:gd name="T21" fmla="*/ 48980 h 123"/>
              <a:gd name="T22" fmla="*/ 155089 w 85"/>
              <a:gd name="T23" fmla="*/ 48980 h 123"/>
              <a:gd name="T24" fmla="*/ 161551 w 85"/>
              <a:gd name="T25" fmla="*/ 45715 h 123"/>
              <a:gd name="T26" fmla="*/ 155089 w 85"/>
              <a:gd name="T27" fmla="*/ 39184 h 123"/>
              <a:gd name="T28" fmla="*/ 274637 w 85"/>
              <a:gd name="T29" fmla="*/ 39184 h 123"/>
              <a:gd name="T30" fmla="*/ 274637 w 85"/>
              <a:gd name="T31" fmla="*/ 362453 h 123"/>
              <a:gd name="T32" fmla="*/ 235865 w 85"/>
              <a:gd name="T33" fmla="*/ 401637 h 123"/>
              <a:gd name="T34" fmla="*/ 38772 w 85"/>
              <a:gd name="T35" fmla="*/ 401637 h 123"/>
              <a:gd name="T36" fmla="*/ 0 w 85"/>
              <a:gd name="T37" fmla="*/ 362453 h 123"/>
              <a:gd name="T38" fmla="*/ 0 w 85"/>
              <a:gd name="T39" fmla="*/ 39184 h 123"/>
              <a:gd name="T40" fmla="*/ 38772 w 85"/>
              <a:gd name="T41" fmla="*/ 0 h 123"/>
              <a:gd name="T42" fmla="*/ 235865 w 85"/>
              <a:gd name="T43" fmla="*/ 0 h 123"/>
              <a:gd name="T44" fmla="*/ 274637 w 85"/>
              <a:gd name="T45" fmla="*/ 39184 h 123"/>
              <a:gd name="T46" fmla="*/ 248789 w 85"/>
              <a:gd name="T47" fmla="*/ 339596 h 123"/>
              <a:gd name="T48" fmla="*/ 25848 w 85"/>
              <a:gd name="T49" fmla="*/ 339596 h 123"/>
              <a:gd name="T50" fmla="*/ 25848 w 85"/>
              <a:gd name="T51" fmla="*/ 362453 h 123"/>
              <a:gd name="T52" fmla="*/ 38772 w 85"/>
              <a:gd name="T53" fmla="*/ 375514 h 123"/>
              <a:gd name="T54" fmla="*/ 235865 w 85"/>
              <a:gd name="T55" fmla="*/ 375514 h 123"/>
              <a:gd name="T56" fmla="*/ 248789 w 85"/>
              <a:gd name="T57" fmla="*/ 362453 h 123"/>
              <a:gd name="T58" fmla="*/ 248789 w 85"/>
              <a:gd name="T59" fmla="*/ 339596 h 123"/>
              <a:gd name="T60" fmla="*/ 248789 w 85"/>
              <a:gd name="T61" fmla="*/ 75103 h 123"/>
              <a:gd name="T62" fmla="*/ 25848 w 85"/>
              <a:gd name="T63" fmla="*/ 75103 h 123"/>
              <a:gd name="T64" fmla="*/ 25848 w 85"/>
              <a:gd name="T65" fmla="*/ 326534 h 123"/>
              <a:gd name="T66" fmla="*/ 248789 w 85"/>
              <a:gd name="T67" fmla="*/ 326534 h 123"/>
              <a:gd name="T68" fmla="*/ 248789 w 85"/>
              <a:gd name="T69" fmla="*/ 75103 h 123"/>
              <a:gd name="T70" fmla="*/ 248789 w 85"/>
              <a:gd name="T71" fmla="*/ 39184 h 123"/>
              <a:gd name="T72" fmla="*/ 235865 w 85"/>
              <a:gd name="T73" fmla="*/ 26123 h 123"/>
              <a:gd name="T74" fmla="*/ 38772 w 85"/>
              <a:gd name="T75" fmla="*/ 26123 h 123"/>
              <a:gd name="T76" fmla="*/ 25848 w 85"/>
              <a:gd name="T77" fmla="*/ 39184 h 123"/>
              <a:gd name="T78" fmla="*/ 25848 w 85"/>
              <a:gd name="T79" fmla="*/ 62041 h 123"/>
              <a:gd name="T80" fmla="*/ 248789 w 85"/>
              <a:gd name="T81" fmla="*/ 62041 h 123"/>
              <a:gd name="T82" fmla="*/ 248789 w 85"/>
              <a:gd name="T83" fmla="*/ 39184 h 123"/>
              <a:gd name="T84" fmla="*/ 248789 w 85"/>
              <a:gd name="T85" fmla="*/ 39184 h 123"/>
              <a:gd name="T86" fmla="*/ 248789 w 85"/>
              <a:gd name="T87" fmla="*/ 39184 h 12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6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7138884" y="1637064"/>
            <a:ext cx="312347" cy="460407"/>
            <a:chOff x="4914900" y="1211263"/>
            <a:chExt cx="244475" cy="360363"/>
          </a:xfrm>
          <a:solidFill>
            <a:srgbClr val="5F9D79"/>
          </a:solidFill>
        </p:grpSpPr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314451"/>
              <a:ext cx="23813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449388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6650" y="1381126"/>
              <a:ext cx="23813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81588" y="1381126"/>
              <a:ext cx="22225" cy="20638"/>
            </a:xfrm>
            <a:custGeom>
              <a:avLst/>
              <a:gdLst/>
              <a:ahLst/>
              <a:cxnLst>
                <a:cxn ang="0">
                  <a:pos x="8" y="3"/>
                </a:cxn>
                <a:cxn ang="0">
                  <a:pos x="4" y="7"/>
                </a:cxn>
                <a:cxn ang="0">
                  <a:pos x="0" y="3"/>
                </a:cxn>
                <a:cxn ang="0">
                  <a:pos x="4" y="0"/>
                </a:cxn>
                <a:cxn ang="0">
                  <a:pos x="8" y="3"/>
                </a:cxn>
                <a:cxn ang="0">
                  <a:pos x="8" y="3"/>
                </a:cxn>
                <a:cxn ang="0">
                  <a:pos x="8" y="3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lose/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7288" y="1428751"/>
              <a:ext cx="20638" cy="22225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67288" y="1331913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60950" y="1428751"/>
              <a:ext cx="22225" cy="2222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14900" y="1211263"/>
              <a:ext cx="244475" cy="360363"/>
            </a:xfrm>
            <a:custGeom>
              <a:avLst/>
              <a:gdLst/>
              <a:ahLst/>
              <a:cxnLst>
                <a:cxn ang="0">
                  <a:pos x="76" y="54"/>
                </a:cxn>
                <a:cxn ang="0">
                  <a:pos x="76" y="54"/>
                </a:cxn>
                <a:cxn ang="0">
                  <a:pos x="67" y="36"/>
                </a:cxn>
                <a:cxn ang="0">
                  <a:pos x="61" y="6"/>
                </a:cxn>
                <a:cxn ang="0">
                  <a:pos x="54" y="0"/>
                </a:cxn>
                <a:cxn ang="0">
                  <a:pos x="23" y="0"/>
                </a:cxn>
                <a:cxn ang="0">
                  <a:pos x="15" y="6"/>
                </a:cxn>
                <a:cxn ang="0">
                  <a:pos x="10" y="35"/>
                </a:cxn>
                <a:cxn ang="0">
                  <a:pos x="0" y="61"/>
                </a:cxn>
                <a:cxn ang="0">
                  <a:pos x="10" y="87"/>
                </a:cxn>
                <a:cxn ang="0">
                  <a:pos x="15" y="117"/>
                </a:cxn>
                <a:cxn ang="0">
                  <a:pos x="23" y="123"/>
                </a:cxn>
                <a:cxn ang="0">
                  <a:pos x="53" y="123"/>
                </a:cxn>
                <a:cxn ang="0">
                  <a:pos x="61" y="117"/>
                </a:cxn>
                <a:cxn ang="0">
                  <a:pos x="66" y="87"/>
                </a:cxn>
                <a:cxn ang="0">
                  <a:pos x="76" y="69"/>
                </a:cxn>
                <a:cxn ang="0">
                  <a:pos x="76" y="69"/>
                </a:cxn>
                <a:cxn ang="0">
                  <a:pos x="84" y="61"/>
                </a:cxn>
                <a:cxn ang="0">
                  <a:pos x="76" y="54"/>
                </a:cxn>
                <a:cxn ang="0">
                  <a:pos x="23" y="8"/>
                </a:cxn>
                <a:cxn ang="0">
                  <a:pos x="54" y="8"/>
                </a:cxn>
                <a:cxn ang="0">
                  <a:pos x="58" y="28"/>
                </a:cxn>
                <a:cxn ang="0">
                  <a:pos x="38" y="23"/>
                </a:cxn>
                <a:cxn ang="0">
                  <a:pos x="19" y="28"/>
                </a:cxn>
                <a:cxn ang="0">
                  <a:pos x="23" y="8"/>
                </a:cxn>
                <a:cxn ang="0">
                  <a:pos x="53" y="115"/>
                </a:cxn>
                <a:cxn ang="0">
                  <a:pos x="23" y="115"/>
                </a:cxn>
                <a:cxn ang="0">
                  <a:pos x="19" y="95"/>
                </a:cxn>
                <a:cxn ang="0">
                  <a:pos x="38" y="100"/>
                </a:cxn>
                <a:cxn ang="0">
                  <a:pos x="57" y="95"/>
                </a:cxn>
                <a:cxn ang="0">
                  <a:pos x="53" y="115"/>
                </a:cxn>
                <a:cxn ang="0">
                  <a:pos x="38" y="92"/>
                </a:cxn>
                <a:cxn ang="0">
                  <a:pos x="7" y="61"/>
                </a:cxn>
                <a:cxn ang="0">
                  <a:pos x="38" y="31"/>
                </a:cxn>
                <a:cxn ang="0">
                  <a:pos x="69" y="61"/>
                </a:cxn>
                <a:cxn ang="0">
                  <a:pos x="38" y="92"/>
                </a:cxn>
                <a:cxn ang="0">
                  <a:pos x="38" y="92"/>
                </a:cxn>
                <a:cxn ang="0">
                  <a:pos x="38" y="92"/>
                </a:cxn>
              </a:cxnLst>
              <a:rect l="0" t="0" r="r" b="b"/>
              <a:pathLst>
                <a:path w="84" h="123">
                  <a:moveTo>
                    <a:pt x="76" y="54"/>
                  </a:moveTo>
                  <a:cubicBezTo>
                    <a:pt x="76" y="54"/>
                    <a:pt x="76" y="54"/>
                    <a:pt x="76" y="54"/>
                  </a:cubicBezTo>
                  <a:cubicBezTo>
                    <a:pt x="74" y="47"/>
                    <a:pt x="71" y="41"/>
                    <a:pt x="67" y="3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3"/>
                    <a:pt x="57" y="0"/>
                    <a:pt x="5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3"/>
                    <a:pt x="15" y="6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4" y="42"/>
                    <a:pt x="0" y="51"/>
                    <a:pt x="0" y="61"/>
                  </a:cubicBezTo>
                  <a:cubicBezTo>
                    <a:pt x="0" y="71"/>
                    <a:pt x="3" y="80"/>
                    <a:pt x="10" y="8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20"/>
                    <a:pt x="19" y="123"/>
                    <a:pt x="23" y="123"/>
                  </a:cubicBezTo>
                  <a:cubicBezTo>
                    <a:pt x="53" y="123"/>
                    <a:pt x="53" y="123"/>
                    <a:pt x="53" y="123"/>
                  </a:cubicBezTo>
                  <a:cubicBezTo>
                    <a:pt x="57" y="123"/>
                    <a:pt x="60" y="120"/>
                    <a:pt x="61" y="11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71" y="82"/>
                    <a:pt x="74" y="76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81" y="69"/>
                    <a:pt x="84" y="66"/>
                    <a:pt x="84" y="61"/>
                  </a:cubicBezTo>
                  <a:cubicBezTo>
                    <a:pt x="84" y="57"/>
                    <a:pt x="81" y="54"/>
                    <a:pt x="76" y="54"/>
                  </a:cubicBezTo>
                  <a:close/>
                  <a:moveTo>
                    <a:pt x="23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2" y="25"/>
                    <a:pt x="45" y="23"/>
                    <a:pt x="38" y="23"/>
                  </a:cubicBezTo>
                  <a:cubicBezTo>
                    <a:pt x="31" y="23"/>
                    <a:pt x="25" y="25"/>
                    <a:pt x="19" y="28"/>
                  </a:cubicBezTo>
                  <a:lnTo>
                    <a:pt x="23" y="8"/>
                  </a:lnTo>
                  <a:close/>
                  <a:moveTo>
                    <a:pt x="53" y="115"/>
                  </a:moveTo>
                  <a:cubicBezTo>
                    <a:pt x="23" y="115"/>
                    <a:pt x="23" y="115"/>
                    <a:pt x="23" y="11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4" y="98"/>
                    <a:pt x="31" y="100"/>
                    <a:pt x="38" y="100"/>
                  </a:cubicBezTo>
                  <a:cubicBezTo>
                    <a:pt x="45" y="100"/>
                    <a:pt x="51" y="98"/>
                    <a:pt x="57" y="95"/>
                  </a:cubicBezTo>
                  <a:lnTo>
                    <a:pt x="53" y="115"/>
                  </a:lnTo>
                  <a:close/>
                  <a:moveTo>
                    <a:pt x="38" y="92"/>
                  </a:moveTo>
                  <a:cubicBezTo>
                    <a:pt x="21" y="92"/>
                    <a:pt x="7" y="78"/>
                    <a:pt x="7" y="61"/>
                  </a:cubicBezTo>
                  <a:cubicBezTo>
                    <a:pt x="7" y="45"/>
                    <a:pt x="21" y="31"/>
                    <a:pt x="38" y="31"/>
                  </a:cubicBezTo>
                  <a:cubicBezTo>
                    <a:pt x="55" y="31"/>
                    <a:pt x="69" y="45"/>
                    <a:pt x="69" y="61"/>
                  </a:cubicBezTo>
                  <a:cubicBezTo>
                    <a:pt x="69" y="78"/>
                    <a:pt x="55" y="92"/>
                    <a:pt x="38" y="92"/>
                  </a:cubicBezTo>
                  <a:close/>
                  <a:moveTo>
                    <a:pt x="38" y="92"/>
                  </a:moveTo>
                  <a:cubicBezTo>
                    <a:pt x="38" y="92"/>
                    <a:pt x="38" y="92"/>
                    <a:pt x="38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013325" y="1335088"/>
              <a:ext cx="68263" cy="6667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1" y="0"/>
                </a:cxn>
                <a:cxn ang="0">
                  <a:pos x="1" y="17"/>
                </a:cxn>
                <a:cxn ang="0">
                  <a:pos x="0" y="20"/>
                </a:cxn>
                <a:cxn ang="0">
                  <a:pos x="1" y="22"/>
                </a:cxn>
                <a:cxn ang="0">
                  <a:pos x="4" y="23"/>
                </a:cxn>
                <a:cxn ang="0">
                  <a:pos x="7" y="22"/>
                </a:cxn>
                <a:cxn ang="0">
                  <a:pos x="14" y="14"/>
                </a:cxn>
                <a:cxn ang="0">
                  <a:pos x="23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3" h="23">
                  <a:moveTo>
                    <a:pt x="23" y="0"/>
                  </a:moveTo>
                  <a:cubicBezTo>
                    <a:pt x="22" y="0"/>
                    <a:pt x="22" y="0"/>
                    <a:pt x="21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0" y="18"/>
                    <a:pt x="0" y="20"/>
                  </a:cubicBezTo>
                  <a:cubicBezTo>
                    <a:pt x="0" y="21"/>
                    <a:pt x="0" y="21"/>
                    <a:pt x="1" y="22"/>
                  </a:cubicBezTo>
                  <a:cubicBezTo>
                    <a:pt x="2" y="23"/>
                    <a:pt x="3" y="23"/>
                    <a:pt x="4" y="23"/>
                  </a:cubicBezTo>
                  <a:cubicBezTo>
                    <a:pt x="5" y="23"/>
                    <a:pt x="6" y="23"/>
                    <a:pt x="7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74799" y="1700369"/>
            <a:ext cx="460603" cy="334985"/>
          </a:xfrm>
          <a:custGeom>
            <a:avLst/>
            <a:gdLst>
              <a:gd name="T0" fmla="*/ 326534 w 123"/>
              <a:gd name="T1" fmla="*/ 105025 h 89"/>
              <a:gd name="T2" fmla="*/ 212247 w 123"/>
              <a:gd name="T3" fmla="*/ 0 h 89"/>
              <a:gd name="T4" fmla="*/ 111022 w 123"/>
              <a:gd name="T5" fmla="*/ 65640 h 89"/>
              <a:gd name="T6" fmla="*/ 94695 w 123"/>
              <a:gd name="T7" fmla="*/ 65640 h 89"/>
              <a:gd name="T8" fmla="*/ 39184 w 123"/>
              <a:gd name="T9" fmla="*/ 121435 h 89"/>
              <a:gd name="T10" fmla="*/ 42449 w 123"/>
              <a:gd name="T11" fmla="*/ 137845 h 89"/>
              <a:gd name="T12" fmla="*/ 0 w 123"/>
              <a:gd name="T13" fmla="*/ 210049 h 89"/>
              <a:gd name="T14" fmla="*/ 81634 w 123"/>
              <a:gd name="T15" fmla="*/ 292100 h 89"/>
              <a:gd name="T16" fmla="*/ 306942 w 123"/>
              <a:gd name="T17" fmla="*/ 292100 h 89"/>
              <a:gd name="T18" fmla="*/ 401637 w 123"/>
              <a:gd name="T19" fmla="*/ 196921 h 89"/>
              <a:gd name="T20" fmla="*/ 326534 w 123"/>
              <a:gd name="T21" fmla="*/ 105025 h 89"/>
              <a:gd name="T22" fmla="*/ 306942 w 123"/>
              <a:gd name="T23" fmla="*/ 265844 h 89"/>
              <a:gd name="T24" fmla="*/ 306942 w 123"/>
              <a:gd name="T25" fmla="*/ 265844 h 89"/>
              <a:gd name="T26" fmla="*/ 81634 w 123"/>
              <a:gd name="T27" fmla="*/ 265844 h 89"/>
              <a:gd name="T28" fmla="*/ 26123 w 123"/>
              <a:gd name="T29" fmla="*/ 210049 h 89"/>
              <a:gd name="T30" fmla="*/ 52245 w 123"/>
              <a:gd name="T31" fmla="*/ 160819 h 89"/>
              <a:gd name="T32" fmla="*/ 65307 w 123"/>
              <a:gd name="T33" fmla="*/ 131281 h 89"/>
              <a:gd name="T34" fmla="*/ 62041 w 123"/>
              <a:gd name="T35" fmla="*/ 121435 h 89"/>
              <a:gd name="T36" fmla="*/ 94695 w 123"/>
              <a:gd name="T37" fmla="*/ 88615 h 89"/>
              <a:gd name="T38" fmla="*/ 111022 w 123"/>
              <a:gd name="T39" fmla="*/ 91897 h 89"/>
              <a:gd name="T40" fmla="*/ 133879 w 123"/>
              <a:gd name="T41" fmla="*/ 78769 h 89"/>
              <a:gd name="T42" fmla="*/ 212247 w 123"/>
              <a:gd name="T43" fmla="*/ 26256 h 89"/>
              <a:gd name="T44" fmla="*/ 300411 w 123"/>
              <a:gd name="T45" fmla="*/ 105025 h 89"/>
              <a:gd name="T46" fmla="*/ 320003 w 123"/>
              <a:gd name="T47" fmla="*/ 127999 h 89"/>
              <a:gd name="T48" fmla="*/ 375514 w 123"/>
              <a:gd name="T49" fmla="*/ 196921 h 89"/>
              <a:gd name="T50" fmla="*/ 306942 w 123"/>
              <a:gd name="T51" fmla="*/ 265844 h 89"/>
              <a:gd name="T52" fmla="*/ 306942 w 123"/>
              <a:gd name="T53" fmla="*/ 265844 h 89"/>
              <a:gd name="T54" fmla="*/ 306942 w 123"/>
              <a:gd name="T55" fmla="*/ 265844 h 89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23" h="89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757774" y="1667600"/>
            <a:ext cx="460604" cy="398705"/>
          </a:xfrm>
          <a:custGeom>
            <a:avLst/>
            <a:gdLst>
              <a:gd name="T0" fmla="*/ 401638 w 123"/>
              <a:gd name="T1" fmla="*/ 324919 h 107"/>
              <a:gd name="T2" fmla="*/ 375515 w 123"/>
              <a:gd name="T3" fmla="*/ 347663 h 107"/>
              <a:gd name="T4" fmla="*/ 349392 w 123"/>
              <a:gd name="T5" fmla="*/ 324919 h 107"/>
              <a:gd name="T6" fmla="*/ 375515 w 123"/>
              <a:gd name="T7" fmla="*/ 272932 h 107"/>
              <a:gd name="T8" fmla="*/ 401638 w 123"/>
              <a:gd name="T9" fmla="*/ 324919 h 107"/>
              <a:gd name="T10" fmla="*/ 362454 w 123"/>
              <a:gd name="T11" fmla="*/ 136466 h 107"/>
              <a:gd name="T12" fmla="*/ 362454 w 123"/>
              <a:gd name="T13" fmla="*/ 250187 h 107"/>
              <a:gd name="T14" fmla="*/ 375515 w 123"/>
              <a:gd name="T15" fmla="*/ 259935 h 107"/>
              <a:gd name="T16" fmla="*/ 388577 w 123"/>
              <a:gd name="T17" fmla="*/ 250187 h 107"/>
              <a:gd name="T18" fmla="*/ 388577 w 123"/>
              <a:gd name="T19" fmla="*/ 136466 h 107"/>
              <a:gd name="T20" fmla="*/ 375515 w 123"/>
              <a:gd name="T21" fmla="*/ 123469 h 107"/>
              <a:gd name="T22" fmla="*/ 362454 w 123"/>
              <a:gd name="T23" fmla="*/ 136466 h 107"/>
              <a:gd name="T24" fmla="*/ 372250 w 123"/>
              <a:gd name="T25" fmla="*/ 110472 h 107"/>
              <a:gd name="T26" fmla="*/ 339596 w 123"/>
              <a:gd name="T27" fmla="*/ 116971 h 107"/>
              <a:gd name="T28" fmla="*/ 339596 w 123"/>
              <a:gd name="T29" fmla="*/ 224194 h 107"/>
              <a:gd name="T30" fmla="*/ 199186 w 123"/>
              <a:gd name="T31" fmla="*/ 285928 h 107"/>
              <a:gd name="T32" fmla="*/ 62042 w 123"/>
              <a:gd name="T33" fmla="*/ 224194 h 107"/>
              <a:gd name="T34" fmla="*/ 62042 w 123"/>
              <a:gd name="T35" fmla="*/ 116971 h 107"/>
              <a:gd name="T36" fmla="*/ 29388 w 123"/>
              <a:gd name="T37" fmla="*/ 110472 h 107"/>
              <a:gd name="T38" fmla="*/ 0 w 123"/>
              <a:gd name="T39" fmla="*/ 74731 h 107"/>
              <a:gd name="T40" fmla="*/ 29388 w 123"/>
              <a:gd name="T41" fmla="*/ 38990 h 107"/>
              <a:gd name="T42" fmla="*/ 192656 w 123"/>
              <a:gd name="T43" fmla="*/ 0 h 107"/>
              <a:gd name="T44" fmla="*/ 199186 w 123"/>
              <a:gd name="T45" fmla="*/ 0 h 107"/>
              <a:gd name="T46" fmla="*/ 208982 w 123"/>
              <a:gd name="T47" fmla="*/ 0 h 107"/>
              <a:gd name="T48" fmla="*/ 372250 w 123"/>
              <a:gd name="T49" fmla="*/ 38990 h 107"/>
              <a:gd name="T50" fmla="*/ 401638 w 123"/>
              <a:gd name="T51" fmla="*/ 74731 h 107"/>
              <a:gd name="T52" fmla="*/ 372250 w 123"/>
              <a:gd name="T53" fmla="*/ 110472 h 107"/>
              <a:gd name="T54" fmla="*/ 313474 w 123"/>
              <a:gd name="T55" fmla="*/ 123469 h 107"/>
              <a:gd name="T56" fmla="*/ 208982 w 123"/>
              <a:gd name="T57" fmla="*/ 149463 h 107"/>
              <a:gd name="T58" fmla="*/ 199186 w 123"/>
              <a:gd name="T59" fmla="*/ 149463 h 107"/>
              <a:gd name="T60" fmla="*/ 192656 w 123"/>
              <a:gd name="T61" fmla="*/ 149463 h 107"/>
              <a:gd name="T62" fmla="*/ 88164 w 123"/>
              <a:gd name="T63" fmla="*/ 123469 h 107"/>
              <a:gd name="T64" fmla="*/ 88164 w 123"/>
              <a:gd name="T65" fmla="*/ 224194 h 107"/>
              <a:gd name="T66" fmla="*/ 199186 w 123"/>
              <a:gd name="T67" fmla="*/ 259935 h 107"/>
              <a:gd name="T68" fmla="*/ 313474 w 123"/>
              <a:gd name="T69" fmla="*/ 224194 h 107"/>
              <a:gd name="T70" fmla="*/ 313474 w 123"/>
              <a:gd name="T71" fmla="*/ 123469 h 107"/>
              <a:gd name="T72" fmla="*/ 365719 w 123"/>
              <a:gd name="T73" fmla="*/ 87728 h 107"/>
              <a:gd name="T74" fmla="*/ 375515 w 123"/>
              <a:gd name="T75" fmla="*/ 74731 h 107"/>
              <a:gd name="T76" fmla="*/ 365719 w 123"/>
              <a:gd name="T77" fmla="*/ 61735 h 107"/>
              <a:gd name="T78" fmla="*/ 202452 w 123"/>
              <a:gd name="T79" fmla="*/ 25993 h 107"/>
              <a:gd name="T80" fmla="*/ 199186 w 123"/>
              <a:gd name="T81" fmla="*/ 22744 h 107"/>
              <a:gd name="T82" fmla="*/ 199186 w 123"/>
              <a:gd name="T83" fmla="*/ 25993 h 107"/>
              <a:gd name="T84" fmla="*/ 35919 w 123"/>
              <a:gd name="T85" fmla="*/ 61735 h 107"/>
              <a:gd name="T86" fmla="*/ 26123 w 123"/>
              <a:gd name="T87" fmla="*/ 74731 h 107"/>
              <a:gd name="T88" fmla="*/ 35919 w 123"/>
              <a:gd name="T89" fmla="*/ 87728 h 107"/>
              <a:gd name="T90" fmla="*/ 199186 w 123"/>
              <a:gd name="T91" fmla="*/ 123469 h 107"/>
              <a:gd name="T92" fmla="*/ 199186 w 123"/>
              <a:gd name="T93" fmla="*/ 123469 h 107"/>
              <a:gd name="T94" fmla="*/ 202452 w 123"/>
              <a:gd name="T95" fmla="*/ 123469 h 107"/>
              <a:gd name="T96" fmla="*/ 365719 w 123"/>
              <a:gd name="T97" fmla="*/ 87728 h 107"/>
              <a:gd name="T98" fmla="*/ 365719 w 123"/>
              <a:gd name="T99" fmla="*/ 87728 h 107"/>
              <a:gd name="T100" fmla="*/ 365719 w 123"/>
              <a:gd name="T101" fmla="*/ 87728 h 10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23" h="107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40751" y="1651215"/>
            <a:ext cx="429654" cy="427833"/>
          </a:xfrm>
          <a:custGeom>
            <a:avLst/>
            <a:gdLst>
              <a:gd name="T0" fmla="*/ 361619 w 115"/>
              <a:gd name="T1" fmla="*/ 330520 h 114"/>
              <a:gd name="T2" fmla="*/ 254110 w 115"/>
              <a:gd name="T3" fmla="*/ 287978 h 114"/>
              <a:gd name="T4" fmla="*/ 299720 w 115"/>
              <a:gd name="T5" fmla="*/ 193076 h 114"/>
              <a:gd name="T6" fmla="*/ 270400 w 115"/>
              <a:gd name="T7" fmla="*/ 39270 h 114"/>
              <a:gd name="T8" fmla="*/ 185696 w 115"/>
              <a:gd name="T9" fmla="*/ 0 h 114"/>
              <a:gd name="T10" fmla="*/ 104250 w 115"/>
              <a:gd name="T11" fmla="*/ 39270 h 114"/>
              <a:gd name="T12" fmla="*/ 74930 w 115"/>
              <a:gd name="T13" fmla="*/ 193076 h 114"/>
              <a:gd name="T14" fmla="*/ 117282 w 115"/>
              <a:gd name="T15" fmla="*/ 287978 h 114"/>
              <a:gd name="T16" fmla="*/ 9773 w 115"/>
              <a:gd name="T17" fmla="*/ 330520 h 114"/>
              <a:gd name="T18" fmla="*/ 3258 w 115"/>
              <a:gd name="T19" fmla="*/ 356700 h 114"/>
              <a:gd name="T20" fmla="*/ 22805 w 115"/>
              <a:gd name="T21" fmla="*/ 373062 h 114"/>
              <a:gd name="T22" fmla="*/ 348587 w 115"/>
              <a:gd name="T23" fmla="*/ 373062 h 114"/>
              <a:gd name="T24" fmla="*/ 371392 w 115"/>
              <a:gd name="T25" fmla="*/ 356700 h 114"/>
              <a:gd name="T26" fmla="*/ 361619 w 115"/>
              <a:gd name="T27" fmla="*/ 330520 h 114"/>
              <a:gd name="T28" fmla="*/ 94477 w 115"/>
              <a:gd name="T29" fmla="*/ 124354 h 114"/>
              <a:gd name="T30" fmla="*/ 185696 w 115"/>
              <a:gd name="T31" fmla="*/ 22907 h 114"/>
              <a:gd name="T32" fmla="*/ 276915 w 115"/>
              <a:gd name="T33" fmla="*/ 124354 h 114"/>
              <a:gd name="T34" fmla="*/ 234563 w 115"/>
              <a:gd name="T35" fmla="*/ 271615 h 114"/>
              <a:gd name="T36" fmla="*/ 231306 w 115"/>
              <a:gd name="T37" fmla="*/ 278160 h 114"/>
              <a:gd name="T38" fmla="*/ 140087 w 115"/>
              <a:gd name="T39" fmla="*/ 278160 h 114"/>
              <a:gd name="T40" fmla="*/ 136829 w 115"/>
              <a:gd name="T41" fmla="*/ 271615 h 114"/>
              <a:gd name="T42" fmla="*/ 94477 w 115"/>
              <a:gd name="T43" fmla="*/ 124354 h 114"/>
              <a:gd name="T44" fmla="*/ 22805 w 115"/>
              <a:gd name="T45" fmla="*/ 350155 h 114"/>
              <a:gd name="T46" fmla="*/ 123797 w 115"/>
              <a:gd name="T47" fmla="*/ 310885 h 114"/>
              <a:gd name="T48" fmla="*/ 153118 w 115"/>
              <a:gd name="T49" fmla="*/ 304340 h 114"/>
              <a:gd name="T50" fmla="*/ 185696 w 115"/>
              <a:gd name="T51" fmla="*/ 314157 h 114"/>
              <a:gd name="T52" fmla="*/ 221532 w 115"/>
              <a:gd name="T53" fmla="*/ 304340 h 114"/>
              <a:gd name="T54" fmla="*/ 250853 w 115"/>
              <a:gd name="T55" fmla="*/ 310885 h 114"/>
              <a:gd name="T56" fmla="*/ 348587 w 115"/>
              <a:gd name="T57" fmla="*/ 350155 h 114"/>
              <a:gd name="T58" fmla="*/ 22805 w 115"/>
              <a:gd name="T59" fmla="*/ 350155 h 114"/>
              <a:gd name="T60" fmla="*/ 22805 w 115"/>
              <a:gd name="T61" fmla="*/ 350155 h 114"/>
              <a:gd name="T62" fmla="*/ 22805 w 115"/>
              <a:gd name="T63" fmla="*/ 350155 h 11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5" h="114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494598" y="1645753"/>
            <a:ext cx="462424" cy="442399"/>
          </a:xfrm>
          <a:custGeom>
            <a:avLst/>
            <a:gdLst>
              <a:gd name="T0" fmla="*/ 396721 w 124"/>
              <a:gd name="T1" fmla="*/ 143844 h 118"/>
              <a:gd name="T2" fmla="*/ 373959 w 124"/>
              <a:gd name="T3" fmla="*/ 124229 h 118"/>
              <a:gd name="T4" fmla="*/ 269901 w 124"/>
              <a:gd name="T5" fmla="*/ 107883 h 118"/>
              <a:gd name="T6" fmla="*/ 227627 w 124"/>
              <a:gd name="T7" fmla="*/ 16346 h 118"/>
              <a:gd name="T8" fmla="*/ 201613 w 124"/>
              <a:gd name="T9" fmla="*/ 0 h 118"/>
              <a:gd name="T10" fmla="*/ 175598 w 124"/>
              <a:gd name="T11" fmla="*/ 16346 h 118"/>
              <a:gd name="T12" fmla="*/ 130073 w 124"/>
              <a:gd name="T13" fmla="*/ 107883 h 118"/>
              <a:gd name="T14" fmla="*/ 26015 w 124"/>
              <a:gd name="T15" fmla="*/ 124229 h 118"/>
              <a:gd name="T16" fmla="*/ 3252 w 124"/>
              <a:gd name="T17" fmla="*/ 143844 h 118"/>
              <a:gd name="T18" fmla="*/ 9755 w 124"/>
              <a:gd name="T19" fmla="*/ 173266 h 118"/>
              <a:gd name="T20" fmla="*/ 84547 w 124"/>
              <a:gd name="T21" fmla="*/ 248458 h 118"/>
              <a:gd name="T22" fmla="*/ 68288 w 124"/>
              <a:gd name="T23" fmla="*/ 353071 h 118"/>
              <a:gd name="T24" fmla="*/ 78044 w 124"/>
              <a:gd name="T25" fmla="*/ 382494 h 118"/>
              <a:gd name="T26" fmla="*/ 94303 w 124"/>
              <a:gd name="T27" fmla="*/ 385763 h 118"/>
              <a:gd name="T28" fmla="*/ 110562 w 124"/>
              <a:gd name="T29" fmla="*/ 382494 h 118"/>
              <a:gd name="T30" fmla="*/ 201613 w 124"/>
              <a:gd name="T31" fmla="*/ 333456 h 118"/>
              <a:gd name="T32" fmla="*/ 289411 w 124"/>
              <a:gd name="T33" fmla="*/ 382494 h 118"/>
              <a:gd name="T34" fmla="*/ 305671 w 124"/>
              <a:gd name="T35" fmla="*/ 385763 h 118"/>
              <a:gd name="T36" fmla="*/ 321930 w 124"/>
              <a:gd name="T37" fmla="*/ 382494 h 118"/>
              <a:gd name="T38" fmla="*/ 331685 w 124"/>
              <a:gd name="T39" fmla="*/ 353071 h 118"/>
              <a:gd name="T40" fmla="*/ 315426 w 124"/>
              <a:gd name="T41" fmla="*/ 248458 h 118"/>
              <a:gd name="T42" fmla="*/ 390218 w 124"/>
              <a:gd name="T43" fmla="*/ 173266 h 118"/>
              <a:gd name="T44" fmla="*/ 396721 w 124"/>
              <a:gd name="T45" fmla="*/ 143844 h 118"/>
              <a:gd name="T46" fmla="*/ 295915 w 124"/>
              <a:gd name="T47" fmla="*/ 228842 h 118"/>
              <a:gd name="T48" fmla="*/ 286160 w 124"/>
              <a:gd name="T49" fmla="*/ 251727 h 118"/>
              <a:gd name="T50" fmla="*/ 305671 w 124"/>
              <a:gd name="T51" fmla="*/ 359610 h 118"/>
              <a:gd name="T52" fmla="*/ 214620 w 124"/>
              <a:gd name="T53" fmla="*/ 310572 h 118"/>
              <a:gd name="T54" fmla="*/ 201613 w 124"/>
              <a:gd name="T55" fmla="*/ 307303 h 118"/>
              <a:gd name="T56" fmla="*/ 185353 w 124"/>
              <a:gd name="T57" fmla="*/ 310572 h 118"/>
              <a:gd name="T58" fmla="*/ 94303 w 124"/>
              <a:gd name="T59" fmla="*/ 359610 h 118"/>
              <a:gd name="T60" fmla="*/ 113814 w 124"/>
              <a:gd name="T61" fmla="*/ 251727 h 118"/>
              <a:gd name="T62" fmla="*/ 104058 w 124"/>
              <a:gd name="T63" fmla="*/ 228842 h 118"/>
              <a:gd name="T64" fmla="*/ 29266 w 124"/>
              <a:gd name="T65" fmla="*/ 153651 h 118"/>
              <a:gd name="T66" fmla="*/ 133324 w 124"/>
              <a:gd name="T67" fmla="*/ 137305 h 118"/>
              <a:gd name="T68" fmla="*/ 156087 w 124"/>
              <a:gd name="T69" fmla="*/ 120960 h 118"/>
              <a:gd name="T70" fmla="*/ 201613 w 124"/>
              <a:gd name="T71" fmla="*/ 26153 h 118"/>
              <a:gd name="T72" fmla="*/ 243886 w 124"/>
              <a:gd name="T73" fmla="*/ 120960 h 118"/>
              <a:gd name="T74" fmla="*/ 266649 w 124"/>
              <a:gd name="T75" fmla="*/ 137305 h 118"/>
              <a:gd name="T76" fmla="*/ 370707 w 124"/>
              <a:gd name="T77" fmla="*/ 153651 h 118"/>
              <a:gd name="T78" fmla="*/ 295915 w 124"/>
              <a:gd name="T79" fmla="*/ 228842 h 118"/>
              <a:gd name="T80" fmla="*/ 295915 w 124"/>
              <a:gd name="T81" fmla="*/ 228842 h 118"/>
              <a:gd name="T82" fmla="*/ 295915 w 124"/>
              <a:gd name="T83" fmla="*/ 228842 h 11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24" h="118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0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11379349" y="1667489"/>
            <a:ext cx="460407" cy="399560"/>
            <a:chOff x="8783638" y="1235076"/>
            <a:chExt cx="360363" cy="312738"/>
          </a:xfrm>
          <a:solidFill>
            <a:srgbClr val="5F9D79"/>
          </a:solidFill>
        </p:grpSpPr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42375" y="1290638"/>
              <a:ext cx="128588" cy="84138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27"/>
                </a:cxn>
                <a:cxn ang="0">
                  <a:pos x="1" y="29"/>
                </a:cxn>
                <a:cxn ang="0">
                  <a:pos x="3" y="27"/>
                </a:cxn>
                <a:cxn ang="0">
                  <a:pos x="42" y="4"/>
                </a:cxn>
                <a:cxn ang="0">
                  <a:pos x="44" y="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4" h="29">
                  <a:moveTo>
                    <a:pt x="42" y="0"/>
                  </a:moveTo>
                  <a:cubicBezTo>
                    <a:pt x="19" y="0"/>
                    <a:pt x="0" y="12"/>
                    <a:pt x="0" y="27"/>
                  </a:cubicBezTo>
                  <a:cubicBezTo>
                    <a:pt x="0" y="28"/>
                    <a:pt x="0" y="29"/>
                    <a:pt x="1" y="29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15"/>
                    <a:pt x="21" y="4"/>
                    <a:pt x="42" y="4"/>
                  </a:cubicBezTo>
                  <a:cubicBezTo>
                    <a:pt x="43" y="4"/>
                    <a:pt x="44" y="3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lose/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3638" y="1235076"/>
              <a:ext cx="360363" cy="312738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46"/>
                </a:cxn>
                <a:cxn ang="0">
                  <a:pos x="27" y="84"/>
                </a:cxn>
                <a:cxn ang="0">
                  <a:pos x="27" y="84"/>
                </a:cxn>
                <a:cxn ang="0">
                  <a:pos x="20" y="102"/>
                </a:cxn>
                <a:cxn ang="0">
                  <a:pos x="20" y="104"/>
                </a:cxn>
                <a:cxn ang="0">
                  <a:pos x="23" y="107"/>
                </a:cxn>
                <a:cxn ang="0">
                  <a:pos x="24" y="107"/>
                </a:cxn>
                <a:cxn ang="0">
                  <a:pos x="50" y="91"/>
                </a:cxn>
                <a:cxn ang="0">
                  <a:pos x="62" y="92"/>
                </a:cxn>
                <a:cxn ang="0">
                  <a:pos x="123" y="46"/>
                </a:cxn>
                <a:cxn ang="0">
                  <a:pos x="62" y="0"/>
                </a:cxn>
                <a:cxn ang="0">
                  <a:pos x="62" y="84"/>
                </a:cxn>
                <a:cxn ang="0">
                  <a:pos x="51" y="83"/>
                </a:cxn>
                <a:cxn ang="0">
                  <a:pos x="50" y="83"/>
                </a:cxn>
                <a:cxn ang="0">
                  <a:pos x="44" y="86"/>
                </a:cxn>
                <a:cxn ang="0">
                  <a:pos x="32" y="96"/>
                </a:cxn>
                <a:cxn ang="0">
                  <a:pos x="35" y="85"/>
                </a:cxn>
                <a:cxn ang="0">
                  <a:pos x="35" y="84"/>
                </a:cxn>
                <a:cxn ang="0">
                  <a:pos x="31" y="77"/>
                </a:cxn>
                <a:cxn ang="0">
                  <a:pos x="8" y="46"/>
                </a:cxn>
                <a:cxn ang="0">
                  <a:pos x="62" y="7"/>
                </a:cxn>
                <a:cxn ang="0">
                  <a:pos x="115" y="46"/>
                </a:cxn>
                <a:cxn ang="0">
                  <a:pos x="62" y="84"/>
                </a:cxn>
                <a:cxn ang="0">
                  <a:pos x="62" y="84"/>
                </a:cxn>
                <a:cxn ang="0">
                  <a:pos x="62" y="84"/>
                </a:cxn>
              </a:cxnLst>
              <a:rect l="0" t="0" r="r" b="b"/>
              <a:pathLst>
                <a:path w="123" h="107">
                  <a:moveTo>
                    <a:pt x="62" y="0"/>
                  </a:moveTo>
                  <a:cubicBezTo>
                    <a:pt x="28" y="0"/>
                    <a:pt x="0" y="20"/>
                    <a:pt x="0" y="46"/>
                  </a:cubicBezTo>
                  <a:cubicBezTo>
                    <a:pt x="0" y="62"/>
                    <a:pt x="11" y="76"/>
                    <a:pt x="27" y="84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91"/>
                    <a:pt x="22" y="98"/>
                    <a:pt x="20" y="102"/>
                  </a:cubicBezTo>
                  <a:cubicBezTo>
                    <a:pt x="20" y="103"/>
                    <a:pt x="20" y="103"/>
                    <a:pt x="20" y="104"/>
                  </a:cubicBezTo>
                  <a:cubicBezTo>
                    <a:pt x="20" y="106"/>
                    <a:pt x="21" y="107"/>
                    <a:pt x="23" y="107"/>
                  </a:cubicBezTo>
                  <a:cubicBezTo>
                    <a:pt x="23" y="107"/>
                    <a:pt x="24" y="107"/>
                    <a:pt x="24" y="107"/>
                  </a:cubicBezTo>
                  <a:cubicBezTo>
                    <a:pt x="36" y="105"/>
                    <a:pt x="47" y="94"/>
                    <a:pt x="50" y="91"/>
                  </a:cubicBezTo>
                  <a:cubicBezTo>
                    <a:pt x="54" y="92"/>
                    <a:pt x="58" y="92"/>
                    <a:pt x="62" y="92"/>
                  </a:cubicBezTo>
                  <a:cubicBezTo>
                    <a:pt x="96" y="92"/>
                    <a:pt x="123" y="71"/>
                    <a:pt x="123" y="46"/>
                  </a:cubicBezTo>
                  <a:cubicBezTo>
                    <a:pt x="123" y="20"/>
                    <a:pt x="96" y="0"/>
                    <a:pt x="62" y="0"/>
                  </a:cubicBezTo>
                  <a:close/>
                  <a:moveTo>
                    <a:pt x="62" y="84"/>
                  </a:moveTo>
                  <a:cubicBezTo>
                    <a:pt x="58" y="84"/>
                    <a:pt x="55" y="84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48" y="83"/>
                    <a:pt x="45" y="84"/>
                    <a:pt x="44" y="86"/>
                  </a:cubicBezTo>
                  <a:cubicBezTo>
                    <a:pt x="42" y="88"/>
                    <a:pt x="38" y="93"/>
                    <a:pt x="32" y="96"/>
                  </a:cubicBezTo>
                  <a:cubicBezTo>
                    <a:pt x="34" y="92"/>
                    <a:pt x="35" y="89"/>
                    <a:pt x="35" y="85"/>
                  </a:cubicBezTo>
                  <a:cubicBezTo>
                    <a:pt x="35" y="84"/>
                    <a:pt x="35" y="84"/>
                    <a:pt x="35" y="84"/>
                  </a:cubicBezTo>
                  <a:cubicBezTo>
                    <a:pt x="35" y="81"/>
                    <a:pt x="33" y="78"/>
                    <a:pt x="31" y="77"/>
                  </a:cubicBezTo>
                  <a:cubicBezTo>
                    <a:pt x="17" y="70"/>
                    <a:pt x="8" y="58"/>
                    <a:pt x="8" y="46"/>
                  </a:cubicBezTo>
                  <a:cubicBezTo>
                    <a:pt x="8" y="25"/>
                    <a:pt x="32" y="7"/>
                    <a:pt x="62" y="7"/>
                  </a:cubicBezTo>
                  <a:cubicBezTo>
                    <a:pt x="91" y="7"/>
                    <a:pt x="115" y="25"/>
                    <a:pt x="115" y="46"/>
                  </a:cubicBezTo>
                  <a:cubicBezTo>
                    <a:pt x="115" y="67"/>
                    <a:pt x="91" y="84"/>
                    <a:pt x="62" y="84"/>
                  </a:cubicBezTo>
                  <a:close/>
                  <a:moveTo>
                    <a:pt x="62" y="84"/>
                  </a:moveTo>
                  <a:cubicBezTo>
                    <a:pt x="62" y="84"/>
                    <a:pt x="62" y="84"/>
                    <a:pt x="62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642064" y="4764389"/>
            <a:ext cx="400525" cy="460603"/>
          </a:xfrm>
          <a:custGeom>
            <a:avLst/>
            <a:gdLst>
              <a:gd name="T0" fmla="*/ 172993 w 107"/>
              <a:gd name="T1" fmla="*/ 0 h 123"/>
              <a:gd name="T2" fmla="*/ 0 w 107"/>
              <a:gd name="T3" fmla="*/ 81634 h 123"/>
              <a:gd name="T4" fmla="*/ 0 w 107"/>
              <a:gd name="T5" fmla="*/ 320003 h 123"/>
              <a:gd name="T6" fmla="*/ 172993 w 107"/>
              <a:gd name="T7" fmla="*/ 401637 h 123"/>
              <a:gd name="T8" fmla="*/ 349250 w 107"/>
              <a:gd name="T9" fmla="*/ 320003 h 123"/>
              <a:gd name="T10" fmla="*/ 349250 w 107"/>
              <a:gd name="T11" fmla="*/ 81634 h 123"/>
              <a:gd name="T12" fmla="*/ 172993 w 107"/>
              <a:gd name="T13" fmla="*/ 0 h 123"/>
              <a:gd name="T14" fmla="*/ 323138 w 107"/>
              <a:gd name="T15" fmla="*/ 320003 h 123"/>
              <a:gd name="T16" fmla="*/ 172993 w 107"/>
              <a:gd name="T17" fmla="*/ 375514 h 123"/>
              <a:gd name="T18" fmla="*/ 22848 w 107"/>
              <a:gd name="T19" fmla="*/ 320003 h 123"/>
              <a:gd name="T20" fmla="*/ 22848 w 107"/>
              <a:gd name="T21" fmla="*/ 271023 h 123"/>
              <a:gd name="T22" fmla="*/ 172993 w 107"/>
              <a:gd name="T23" fmla="*/ 313473 h 123"/>
              <a:gd name="T24" fmla="*/ 323138 w 107"/>
              <a:gd name="T25" fmla="*/ 271023 h 123"/>
              <a:gd name="T26" fmla="*/ 323138 w 107"/>
              <a:gd name="T27" fmla="*/ 320003 h 123"/>
              <a:gd name="T28" fmla="*/ 323138 w 107"/>
              <a:gd name="T29" fmla="*/ 244901 h 123"/>
              <a:gd name="T30" fmla="*/ 323138 w 107"/>
              <a:gd name="T31" fmla="*/ 244901 h 123"/>
              <a:gd name="T32" fmla="*/ 323138 w 107"/>
              <a:gd name="T33" fmla="*/ 244901 h 123"/>
              <a:gd name="T34" fmla="*/ 172993 w 107"/>
              <a:gd name="T35" fmla="*/ 300411 h 123"/>
              <a:gd name="T36" fmla="*/ 22848 w 107"/>
              <a:gd name="T37" fmla="*/ 244901 h 123"/>
              <a:gd name="T38" fmla="*/ 22848 w 107"/>
              <a:gd name="T39" fmla="*/ 244901 h 123"/>
              <a:gd name="T40" fmla="*/ 22848 w 107"/>
              <a:gd name="T41" fmla="*/ 195920 h 123"/>
              <a:gd name="T42" fmla="*/ 172993 w 107"/>
              <a:gd name="T43" fmla="*/ 238370 h 123"/>
              <a:gd name="T44" fmla="*/ 323138 w 107"/>
              <a:gd name="T45" fmla="*/ 195920 h 123"/>
              <a:gd name="T46" fmla="*/ 323138 w 107"/>
              <a:gd name="T47" fmla="*/ 244901 h 123"/>
              <a:gd name="T48" fmla="*/ 323138 w 107"/>
              <a:gd name="T49" fmla="*/ 169798 h 123"/>
              <a:gd name="T50" fmla="*/ 323138 w 107"/>
              <a:gd name="T51" fmla="*/ 169798 h 123"/>
              <a:gd name="T52" fmla="*/ 323138 w 107"/>
              <a:gd name="T53" fmla="*/ 169798 h 123"/>
              <a:gd name="T54" fmla="*/ 172993 w 107"/>
              <a:gd name="T55" fmla="*/ 225309 h 123"/>
              <a:gd name="T56" fmla="*/ 22848 w 107"/>
              <a:gd name="T57" fmla="*/ 169798 h 123"/>
              <a:gd name="T58" fmla="*/ 22848 w 107"/>
              <a:gd name="T59" fmla="*/ 169798 h 123"/>
              <a:gd name="T60" fmla="*/ 22848 w 107"/>
              <a:gd name="T61" fmla="*/ 127348 h 123"/>
              <a:gd name="T62" fmla="*/ 172993 w 107"/>
              <a:gd name="T63" fmla="*/ 163267 h 123"/>
              <a:gd name="T64" fmla="*/ 323138 w 107"/>
              <a:gd name="T65" fmla="*/ 127348 h 123"/>
              <a:gd name="T66" fmla="*/ 323138 w 107"/>
              <a:gd name="T67" fmla="*/ 169798 h 123"/>
              <a:gd name="T68" fmla="*/ 172993 w 107"/>
              <a:gd name="T69" fmla="*/ 137144 h 123"/>
              <a:gd name="T70" fmla="*/ 22848 w 107"/>
              <a:gd name="T71" fmla="*/ 81634 h 123"/>
              <a:gd name="T72" fmla="*/ 172993 w 107"/>
              <a:gd name="T73" fmla="*/ 26123 h 123"/>
              <a:gd name="T74" fmla="*/ 323138 w 107"/>
              <a:gd name="T75" fmla="*/ 81634 h 123"/>
              <a:gd name="T76" fmla="*/ 172993 w 107"/>
              <a:gd name="T77" fmla="*/ 137144 h 123"/>
              <a:gd name="T78" fmla="*/ 172993 w 107"/>
              <a:gd name="T79" fmla="*/ 137144 h 123"/>
              <a:gd name="T80" fmla="*/ 172993 w 107"/>
              <a:gd name="T81" fmla="*/ 137144 h 12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10275312" y="4953208"/>
            <a:ext cx="30424" cy="200795"/>
            <a:chOff x="8175625" y="3716338"/>
            <a:chExt cx="23813" cy="157163"/>
          </a:xfrm>
          <a:solidFill>
            <a:srgbClr val="5F9D79"/>
          </a:solidFill>
        </p:grpSpPr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849688"/>
              <a:ext cx="23813" cy="23813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783013"/>
              <a:ext cx="23813" cy="23813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175625" y="3716338"/>
              <a:ext cx="23813" cy="2222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8">
                  <a:moveTo>
                    <a:pt x="8" y="4"/>
                  </a:moveTo>
                  <a:cubicBezTo>
                    <a:pt x="8" y="6"/>
                    <a:pt x="6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8660170" y="4776754"/>
            <a:ext cx="484746" cy="419844"/>
            <a:chOff x="6362700" y="3578226"/>
            <a:chExt cx="379413" cy="328613"/>
          </a:xfrm>
          <a:solidFill>
            <a:srgbClr val="5F9D79"/>
          </a:solidFill>
        </p:grpSpPr>
        <p:sp>
          <p:nvSpPr>
            <p:cNvPr id="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62700" y="3578226"/>
              <a:ext cx="379413" cy="328613"/>
            </a:xfrm>
            <a:custGeom>
              <a:avLst/>
              <a:gdLst/>
              <a:ahLst/>
              <a:cxnLst>
                <a:cxn ang="0">
                  <a:pos x="115" y="14"/>
                </a:cxn>
                <a:cxn ang="0">
                  <a:pos x="65" y="13"/>
                </a:cxn>
                <a:cxn ang="0">
                  <a:pos x="14" y="14"/>
                </a:cxn>
                <a:cxn ang="0">
                  <a:pos x="14" y="65"/>
                </a:cxn>
                <a:cxn ang="0">
                  <a:pos x="56" y="107"/>
                </a:cxn>
                <a:cxn ang="0">
                  <a:pos x="73" y="107"/>
                </a:cxn>
                <a:cxn ang="0">
                  <a:pos x="115" y="65"/>
                </a:cxn>
                <a:cxn ang="0">
                  <a:pos x="115" y="14"/>
                </a:cxn>
                <a:cxn ang="0">
                  <a:pos x="110" y="60"/>
                </a:cxn>
                <a:cxn ang="0">
                  <a:pos x="67" y="102"/>
                </a:cxn>
                <a:cxn ang="0">
                  <a:pos x="62" y="102"/>
                </a:cxn>
                <a:cxn ang="0">
                  <a:pos x="20" y="60"/>
                </a:cxn>
                <a:cxn ang="0">
                  <a:pos x="20" y="19"/>
                </a:cxn>
                <a:cxn ang="0">
                  <a:pos x="59" y="18"/>
                </a:cxn>
                <a:cxn ang="0">
                  <a:pos x="65" y="23"/>
                </a:cxn>
                <a:cxn ang="0">
                  <a:pos x="70" y="18"/>
                </a:cxn>
                <a:cxn ang="0">
                  <a:pos x="110" y="19"/>
                </a:cxn>
                <a:cxn ang="0">
                  <a:pos x="110" y="60"/>
                </a:cxn>
                <a:cxn ang="0">
                  <a:pos x="110" y="60"/>
                </a:cxn>
                <a:cxn ang="0">
                  <a:pos x="110" y="60"/>
                </a:cxn>
              </a:cxnLst>
              <a:rect l="0" t="0" r="r" b="b"/>
              <a:pathLst>
                <a:path w="130" h="112">
                  <a:moveTo>
                    <a:pt x="115" y="14"/>
                  </a:moveTo>
                  <a:cubicBezTo>
                    <a:pt x="101" y="0"/>
                    <a:pt x="79" y="0"/>
                    <a:pt x="65" y="13"/>
                  </a:cubicBezTo>
                  <a:cubicBezTo>
                    <a:pt x="50" y="0"/>
                    <a:pt x="28" y="0"/>
                    <a:pt x="14" y="14"/>
                  </a:cubicBezTo>
                  <a:cubicBezTo>
                    <a:pt x="0" y="28"/>
                    <a:pt x="0" y="51"/>
                    <a:pt x="14" y="65"/>
                  </a:cubicBezTo>
                  <a:cubicBezTo>
                    <a:pt x="18" y="69"/>
                    <a:pt x="56" y="107"/>
                    <a:pt x="56" y="107"/>
                  </a:cubicBezTo>
                  <a:cubicBezTo>
                    <a:pt x="61" y="112"/>
                    <a:pt x="68" y="112"/>
                    <a:pt x="73" y="107"/>
                  </a:cubicBezTo>
                  <a:cubicBezTo>
                    <a:pt x="73" y="107"/>
                    <a:pt x="115" y="66"/>
                    <a:pt x="115" y="65"/>
                  </a:cubicBezTo>
                  <a:cubicBezTo>
                    <a:pt x="130" y="51"/>
                    <a:pt x="130" y="28"/>
                    <a:pt x="115" y="14"/>
                  </a:cubicBezTo>
                  <a:close/>
                  <a:moveTo>
                    <a:pt x="110" y="60"/>
                  </a:moveTo>
                  <a:cubicBezTo>
                    <a:pt x="67" y="102"/>
                    <a:pt x="67" y="102"/>
                    <a:pt x="67" y="102"/>
                  </a:cubicBezTo>
                  <a:cubicBezTo>
                    <a:pt x="66" y="103"/>
                    <a:pt x="63" y="103"/>
                    <a:pt x="62" y="10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8" y="49"/>
                    <a:pt x="8" y="30"/>
                    <a:pt x="20" y="19"/>
                  </a:cubicBezTo>
                  <a:cubicBezTo>
                    <a:pt x="30" y="8"/>
                    <a:pt x="48" y="8"/>
                    <a:pt x="59" y="18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81" y="8"/>
                    <a:pt x="99" y="8"/>
                    <a:pt x="110" y="19"/>
                  </a:cubicBezTo>
                  <a:cubicBezTo>
                    <a:pt x="121" y="30"/>
                    <a:pt x="121" y="49"/>
                    <a:pt x="110" y="60"/>
                  </a:cubicBezTo>
                  <a:close/>
                  <a:moveTo>
                    <a:pt x="110" y="60"/>
                  </a:moveTo>
                  <a:cubicBezTo>
                    <a:pt x="110" y="60"/>
                    <a:pt x="110" y="60"/>
                    <a:pt x="110" y="6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26200" y="3641726"/>
              <a:ext cx="55563" cy="55563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2" y="19"/>
                </a:cxn>
                <a:cxn ang="0">
                  <a:pos x="4" y="17"/>
                </a:cxn>
                <a:cxn ang="0">
                  <a:pos x="17" y="4"/>
                </a:cxn>
                <a:cxn ang="0">
                  <a:pos x="19" y="2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</a:cxnLst>
              <a:rect l="0" t="0" r="r" b="b"/>
              <a:pathLst>
                <a:path w="19" h="19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ubicBezTo>
                    <a:pt x="3" y="19"/>
                    <a:pt x="4" y="18"/>
                    <a:pt x="4" y="17"/>
                  </a:cubicBezTo>
                  <a:cubicBezTo>
                    <a:pt x="4" y="10"/>
                    <a:pt x="10" y="4"/>
                    <a:pt x="17" y="4"/>
                  </a:cubicBezTo>
                  <a:cubicBezTo>
                    <a:pt x="18" y="4"/>
                    <a:pt x="19" y="3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1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2276678" y="2543682"/>
            <a:ext cx="456351" cy="429983"/>
            <a:chOff x="0" y="1920876"/>
            <a:chExt cx="357188" cy="336550"/>
          </a:xfrm>
          <a:solidFill>
            <a:srgbClr val="5F9D79"/>
          </a:solidFill>
        </p:grpSpPr>
        <p:sp>
          <p:nvSpPr>
            <p:cNvPr id="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1920876"/>
              <a:ext cx="357188" cy="336550"/>
            </a:xfrm>
            <a:custGeom>
              <a:avLst/>
              <a:gdLst/>
              <a:ahLst/>
              <a:cxnLst>
                <a:cxn ang="0">
                  <a:pos x="120" y="25"/>
                </a:cxn>
                <a:cxn ang="0">
                  <a:pos x="97" y="2"/>
                </a:cxn>
                <a:cxn ang="0">
                  <a:pos x="92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103"/>
                </a:cxn>
                <a:cxn ang="0">
                  <a:pos x="11" y="115"/>
                </a:cxn>
                <a:cxn ang="0">
                  <a:pos x="111" y="115"/>
                </a:cxn>
                <a:cxn ang="0">
                  <a:pos x="122" y="103"/>
                </a:cxn>
                <a:cxn ang="0">
                  <a:pos x="122" y="30"/>
                </a:cxn>
                <a:cxn ang="0">
                  <a:pos x="120" y="25"/>
                </a:cxn>
                <a:cxn ang="0">
                  <a:pos x="115" y="103"/>
                </a:cxn>
                <a:cxn ang="0">
                  <a:pos x="111" y="107"/>
                </a:cxn>
                <a:cxn ang="0">
                  <a:pos x="11" y="107"/>
                </a:cxn>
                <a:cxn ang="0">
                  <a:pos x="7" y="103"/>
                </a:cxn>
                <a:cxn ang="0">
                  <a:pos x="7" y="11"/>
                </a:cxn>
                <a:cxn ang="0">
                  <a:pos x="11" y="7"/>
                </a:cxn>
                <a:cxn ang="0">
                  <a:pos x="88" y="7"/>
                </a:cxn>
                <a:cxn ang="0">
                  <a:pos x="88" y="23"/>
                </a:cxn>
                <a:cxn ang="0">
                  <a:pos x="99" y="34"/>
                </a:cxn>
                <a:cxn ang="0">
                  <a:pos x="115" y="34"/>
                </a:cxn>
                <a:cxn ang="0">
                  <a:pos x="115" y="103"/>
                </a:cxn>
                <a:cxn ang="0">
                  <a:pos x="103" y="30"/>
                </a:cxn>
                <a:cxn ang="0">
                  <a:pos x="99" y="30"/>
                </a:cxn>
                <a:cxn ang="0">
                  <a:pos x="92" y="23"/>
                </a:cxn>
                <a:cxn ang="0">
                  <a:pos x="92" y="7"/>
                </a:cxn>
                <a:cxn ang="0">
                  <a:pos x="115" y="30"/>
                </a:cxn>
                <a:cxn ang="0">
                  <a:pos x="103" y="30"/>
                </a:cxn>
                <a:cxn ang="0">
                  <a:pos x="103" y="30"/>
                </a:cxn>
                <a:cxn ang="0">
                  <a:pos x="103" y="30"/>
                </a:cxn>
              </a:cxnLst>
              <a:rect l="0" t="0" r="r" b="b"/>
              <a:pathLst>
                <a:path w="122" h="115">
                  <a:moveTo>
                    <a:pt x="120" y="25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6" y="0"/>
                    <a:pt x="94" y="0"/>
                    <a:pt x="9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0"/>
                    <a:pt x="5" y="115"/>
                    <a:pt x="11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7" y="115"/>
                    <a:pt x="122" y="110"/>
                    <a:pt x="122" y="103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2" y="28"/>
                    <a:pt x="122" y="26"/>
                    <a:pt x="120" y="25"/>
                  </a:cubicBezTo>
                  <a:close/>
                  <a:moveTo>
                    <a:pt x="115" y="103"/>
                  </a:moveTo>
                  <a:cubicBezTo>
                    <a:pt x="115" y="105"/>
                    <a:pt x="113" y="107"/>
                    <a:pt x="111" y="107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9" y="107"/>
                    <a:pt x="7" y="105"/>
                    <a:pt x="7" y="10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4"/>
                    <a:pt x="99" y="34"/>
                  </a:cubicBezTo>
                  <a:cubicBezTo>
                    <a:pt x="115" y="34"/>
                    <a:pt x="115" y="34"/>
                    <a:pt x="115" y="34"/>
                  </a:cubicBezTo>
                  <a:lnTo>
                    <a:pt x="115" y="103"/>
                  </a:lnTo>
                  <a:close/>
                  <a:moveTo>
                    <a:pt x="103" y="30"/>
                  </a:moveTo>
                  <a:cubicBezTo>
                    <a:pt x="99" y="30"/>
                    <a:pt x="99" y="30"/>
                    <a:pt x="99" y="30"/>
                  </a:cubicBezTo>
                  <a:cubicBezTo>
                    <a:pt x="95" y="30"/>
                    <a:pt x="92" y="27"/>
                    <a:pt x="92" y="23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115" y="30"/>
                    <a:pt x="115" y="30"/>
                    <a:pt x="115" y="30"/>
                  </a:cubicBezTo>
                  <a:lnTo>
                    <a:pt x="103" y="30"/>
                  </a:lnTo>
                  <a:close/>
                  <a:moveTo>
                    <a:pt x="103" y="30"/>
                  </a:moveTo>
                  <a:cubicBezTo>
                    <a:pt x="103" y="30"/>
                    <a:pt x="103" y="30"/>
                    <a:pt x="103" y="3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198913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2020888"/>
              <a:ext cx="66675" cy="11113"/>
            </a:xfrm>
            <a:custGeom>
              <a:avLst/>
              <a:gdLst/>
              <a:ahLst/>
              <a:cxnLst>
                <a:cxn ang="0">
                  <a:pos x="2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2" y="4"/>
                </a:cxn>
              </a:cxnLst>
              <a:rect l="0" t="0" r="r" b="b"/>
              <a:pathLst>
                <a:path w="23" h="4">
                  <a:moveTo>
                    <a:pt x="2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66688" y="2055813"/>
              <a:ext cx="146050" cy="1111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4"/>
                </a:cxn>
                <a:cxn ang="0">
                  <a:pos x="48" y="4"/>
                </a:cxn>
                <a:cxn ang="0">
                  <a:pos x="50" y="2"/>
                </a:cxn>
                <a:cxn ang="0">
                  <a:pos x="4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0" h="4">
                  <a:moveTo>
                    <a:pt x="0" y="2"/>
                  </a:moveTo>
                  <a:cubicBezTo>
                    <a:pt x="0" y="3"/>
                    <a:pt x="1" y="4"/>
                    <a:pt x="2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50" y="3"/>
                    <a:pt x="50" y="2"/>
                  </a:cubicBezTo>
                  <a:cubicBezTo>
                    <a:pt x="50" y="1"/>
                    <a:pt x="49" y="0"/>
                    <a:pt x="4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22488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55826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190751"/>
              <a:ext cx="268288" cy="1111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2087563"/>
              <a:ext cx="268288" cy="12700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0" y="4"/>
                </a:cxn>
                <a:cxn ang="0">
                  <a:pos x="92" y="2"/>
                </a:cxn>
                <a:cxn ang="0">
                  <a:pos x="90" y="0"/>
                </a:cxn>
                <a:cxn ang="0">
                  <a:pos x="90" y="0"/>
                </a:cxn>
                <a:cxn ang="0">
                  <a:pos x="90" y="0"/>
                </a:cxn>
              </a:cxnLst>
              <a:rect l="0" t="0" r="r" b="b"/>
              <a:pathLst>
                <a:path w="92" h="4">
                  <a:moveTo>
                    <a:pt x="9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1" y="4"/>
                    <a:pt x="92" y="3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lose/>
                  <a:moveTo>
                    <a:pt x="90" y="0"/>
                  </a:move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4450" y="1976438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1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111384" y="2529482"/>
            <a:ext cx="458378" cy="460407"/>
            <a:chOff x="711200" y="1909763"/>
            <a:chExt cx="358775" cy="360363"/>
          </a:xfrm>
          <a:solidFill>
            <a:srgbClr val="5F9D79"/>
          </a:solidFill>
        </p:grpSpPr>
        <p:sp>
          <p:nvSpPr>
            <p:cNvPr id="8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1200" y="2044701"/>
              <a:ext cx="358775" cy="225425"/>
            </a:xfrm>
            <a:custGeom>
              <a:avLst/>
              <a:gdLst/>
              <a:ahLst/>
              <a:cxnLst>
                <a:cxn ang="0">
                  <a:pos x="102" y="34"/>
                </a:cxn>
                <a:cxn ang="0">
                  <a:pos x="120" y="22"/>
                </a:cxn>
                <a:cxn ang="0">
                  <a:pos x="117" y="16"/>
                </a:cxn>
                <a:cxn ang="0">
                  <a:pos x="61" y="0"/>
                </a:cxn>
                <a:cxn ang="0">
                  <a:pos x="9" y="34"/>
                </a:cxn>
                <a:cxn ang="0">
                  <a:pos x="1" y="49"/>
                </a:cxn>
                <a:cxn ang="0">
                  <a:pos x="15" y="67"/>
                </a:cxn>
                <a:cxn ang="0">
                  <a:pos x="97" y="77"/>
                </a:cxn>
                <a:cxn ang="0">
                  <a:pos x="107" y="64"/>
                </a:cxn>
                <a:cxn ang="0">
                  <a:pos x="122" y="44"/>
                </a:cxn>
                <a:cxn ang="0">
                  <a:pos x="98" y="34"/>
                </a:cxn>
                <a:cxn ang="0">
                  <a:pos x="98" y="33"/>
                </a:cxn>
                <a:cxn ang="0">
                  <a:pos x="61" y="4"/>
                </a:cxn>
                <a:cxn ang="0">
                  <a:pos x="92" y="28"/>
                </a:cxn>
                <a:cxn ang="0">
                  <a:pos x="27" y="34"/>
                </a:cxn>
                <a:cxn ang="0">
                  <a:pos x="61" y="4"/>
                </a:cxn>
                <a:cxn ang="0">
                  <a:pos x="61" y="23"/>
                </a:cxn>
                <a:cxn ang="0">
                  <a:pos x="39" y="34"/>
                </a:cxn>
                <a:cxn ang="0">
                  <a:pos x="82" y="33"/>
                </a:cxn>
                <a:cxn ang="0">
                  <a:pos x="78" y="34"/>
                </a:cxn>
                <a:cxn ang="0">
                  <a:pos x="52" y="34"/>
                </a:cxn>
                <a:cxn ang="0">
                  <a:pos x="61" y="27"/>
                </a:cxn>
                <a:cxn ang="0">
                  <a:pos x="69" y="34"/>
                </a:cxn>
                <a:cxn ang="0">
                  <a:pos x="61" y="15"/>
                </a:cxn>
                <a:cxn ang="0">
                  <a:pos x="31" y="34"/>
                </a:cxn>
                <a:cxn ang="0">
                  <a:pos x="89" y="30"/>
                </a:cxn>
                <a:cxn ang="0">
                  <a:pos x="61" y="15"/>
                </a:cxn>
                <a:cxn ang="0">
                  <a:pos x="99" y="67"/>
                </a:cxn>
                <a:cxn ang="0">
                  <a:pos x="24" y="69"/>
                </a:cxn>
                <a:cxn ang="0">
                  <a:pos x="23" y="61"/>
                </a:cxn>
                <a:cxn ang="0">
                  <a:pos x="9" y="42"/>
                </a:cxn>
                <a:cxn ang="0">
                  <a:pos x="115" y="44"/>
                </a:cxn>
                <a:cxn ang="0">
                  <a:pos x="99" y="61"/>
                </a:cxn>
              </a:cxnLst>
              <a:rect l="0" t="0" r="r" b="b"/>
              <a:pathLst>
                <a:path w="123" h="77">
                  <a:moveTo>
                    <a:pt x="113" y="34"/>
                  </a:moveTo>
                  <a:cubicBezTo>
                    <a:pt x="102" y="34"/>
                    <a:pt x="102" y="34"/>
                    <a:pt x="102" y="34"/>
                  </a:cubicBezTo>
                  <a:cubicBezTo>
                    <a:pt x="102" y="33"/>
                    <a:pt x="102" y="33"/>
                    <a:pt x="102" y="3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2" y="22"/>
                    <a:pt x="123" y="19"/>
                    <a:pt x="122" y="17"/>
                  </a:cubicBezTo>
                  <a:cubicBezTo>
                    <a:pt x="121" y="15"/>
                    <a:pt x="119" y="15"/>
                    <a:pt x="117" y="16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92" y="10"/>
                    <a:pt x="78" y="0"/>
                    <a:pt x="61" y="0"/>
                  </a:cubicBezTo>
                  <a:cubicBezTo>
                    <a:pt x="40" y="0"/>
                    <a:pt x="23" y="15"/>
                    <a:pt x="1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4" y="34"/>
                    <a:pt x="0" y="39"/>
                    <a:pt x="0" y="44"/>
                  </a:cubicBezTo>
                  <a:cubicBezTo>
                    <a:pt x="0" y="46"/>
                    <a:pt x="0" y="48"/>
                    <a:pt x="1" y="49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2"/>
                    <a:pt x="19" y="77"/>
                    <a:pt x="24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103" y="77"/>
                    <a:pt x="107" y="72"/>
                    <a:pt x="107" y="67"/>
                  </a:cubicBezTo>
                  <a:cubicBezTo>
                    <a:pt x="107" y="64"/>
                    <a:pt x="107" y="64"/>
                    <a:pt x="107" y="64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2" y="48"/>
                    <a:pt x="122" y="46"/>
                    <a:pt x="122" y="44"/>
                  </a:cubicBezTo>
                  <a:cubicBezTo>
                    <a:pt x="122" y="39"/>
                    <a:pt x="118" y="34"/>
                    <a:pt x="113" y="34"/>
                  </a:cubicBezTo>
                  <a:close/>
                  <a:moveTo>
                    <a:pt x="98" y="34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8" y="34"/>
                    <a:pt x="98" y="34"/>
                    <a:pt x="98" y="34"/>
                  </a:cubicBezTo>
                  <a:close/>
                  <a:moveTo>
                    <a:pt x="61" y="4"/>
                  </a:moveTo>
                  <a:cubicBezTo>
                    <a:pt x="76" y="4"/>
                    <a:pt x="90" y="13"/>
                    <a:pt x="96" y="26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87" y="16"/>
                    <a:pt x="75" y="8"/>
                    <a:pt x="61" y="8"/>
                  </a:cubicBezTo>
                  <a:cubicBezTo>
                    <a:pt x="44" y="8"/>
                    <a:pt x="31" y="19"/>
                    <a:pt x="2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7" y="17"/>
                    <a:pt x="42" y="4"/>
                    <a:pt x="61" y="4"/>
                  </a:cubicBezTo>
                  <a:close/>
                  <a:moveTo>
                    <a:pt x="78" y="34"/>
                  </a:moveTo>
                  <a:cubicBezTo>
                    <a:pt x="75" y="28"/>
                    <a:pt x="69" y="23"/>
                    <a:pt x="61" y="23"/>
                  </a:cubicBezTo>
                  <a:cubicBezTo>
                    <a:pt x="53" y="23"/>
                    <a:pt x="46" y="28"/>
                    <a:pt x="43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2" y="25"/>
                    <a:pt x="51" y="19"/>
                    <a:pt x="61" y="19"/>
                  </a:cubicBezTo>
                  <a:cubicBezTo>
                    <a:pt x="70" y="19"/>
                    <a:pt x="78" y="25"/>
                    <a:pt x="82" y="33"/>
                  </a:cubicBezTo>
                  <a:cubicBezTo>
                    <a:pt x="79" y="34"/>
                    <a:pt x="79" y="34"/>
                    <a:pt x="79" y="34"/>
                  </a:cubicBezTo>
                  <a:lnTo>
                    <a:pt x="78" y="34"/>
                  </a:lnTo>
                  <a:close/>
                  <a:moveTo>
                    <a:pt x="61" y="31"/>
                  </a:moveTo>
                  <a:cubicBezTo>
                    <a:pt x="57" y="31"/>
                    <a:pt x="54" y="32"/>
                    <a:pt x="52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50" y="30"/>
                    <a:pt x="55" y="27"/>
                    <a:pt x="61" y="27"/>
                  </a:cubicBezTo>
                  <a:cubicBezTo>
                    <a:pt x="67" y="27"/>
                    <a:pt x="71" y="30"/>
                    <a:pt x="74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7" y="32"/>
                    <a:pt x="64" y="31"/>
                    <a:pt x="61" y="31"/>
                  </a:cubicBezTo>
                  <a:close/>
                  <a:moveTo>
                    <a:pt x="61" y="15"/>
                  </a:moveTo>
                  <a:cubicBezTo>
                    <a:pt x="49" y="15"/>
                    <a:pt x="38" y="23"/>
                    <a:pt x="35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5" y="21"/>
                    <a:pt x="47" y="11"/>
                    <a:pt x="61" y="11"/>
                  </a:cubicBezTo>
                  <a:cubicBezTo>
                    <a:pt x="73" y="11"/>
                    <a:pt x="84" y="19"/>
                    <a:pt x="89" y="30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1" y="22"/>
                    <a:pt x="72" y="15"/>
                    <a:pt x="61" y="15"/>
                  </a:cubicBezTo>
                  <a:close/>
                  <a:moveTo>
                    <a:pt x="99" y="61"/>
                  </a:moveTo>
                  <a:cubicBezTo>
                    <a:pt x="99" y="67"/>
                    <a:pt x="99" y="67"/>
                    <a:pt x="99" y="67"/>
                  </a:cubicBezTo>
                  <a:cubicBezTo>
                    <a:pt x="99" y="68"/>
                    <a:pt x="98" y="69"/>
                    <a:pt x="97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3" y="69"/>
                    <a:pt x="23" y="68"/>
                    <a:pt x="23" y="67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3"/>
                    <a:pt x="8" y="42"/>
                    <a:pt x="9" y="42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4" y="42"/>
                    <a:pt x="115" y="43"/>
                    <a:pt x="115" y="44"/>
                  </a:cubicBezTo>
                  <a:lnTo>
                    <a:pt x="99" y="61"/>
                  </a:lnTo>
                  <a:close/>
                  <a:moveTo>
                    <a:pt x="99" y="61"/>
                  </a:moveTo>
                  <a:cubicBezTo>
                    <a:pt x="99" y="61"/>
                    <a:pt x="99" y="61"/>
                    <a:pt x="99" y="6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2163" y="1958976"/>
              <a:ext cx="33338" cy="85725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4" y="29"/>
                </a:cxn>
                <a:cxn ang="0">
                  <a:pos x="6" y="27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5" y="3"/>
                </a:cxn>
                <a:cxn ang="0">
                  <a:pos x="4" y="14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1" h="29">
                  <a:moveTo>
                    <a:pt x="2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5" y="29"/>
                    <a:pt x="6" y="28"/>
                    <a:pt x="6" y="27"/>
                  </a:cubicBezTo>
                  <a:cubicBezTo>
                    <a:pt x="6" y="27"/>
                    <a:pt x="6" y="27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3"/>
                    <a:pt x="6" y="19"/>
                    <a:pt x="7" y="15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6"/>
                    <a:pt x="6" y="10"/>
                    <a:pt x="4" y="14"/>
                  </a:cubicBezTo>
                  <a:cubicBezTo>
                    <a:pt x="2" y="18"/>
                    <a:pt x="0" y="23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lose/>
                  <a:moveTo>
                    <a:pt x="2" y="28"/>
                  </a:moveTo>
                  <a:cubicBezTo>
                    <a:pt x="2" y="28"/>
                    <a:pt x="2" y="28"/>
                    <a:pt x="2" y="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30275" y="1958976"/>
              <a:ext cx="31750" cy="82550"/>
            </a:xfrm>
            <a:custGeom>
              <a:avLst/>
              <a:gdLst/>
              <a:ahLst/>
              <a:cxnLst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4" y="28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5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1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13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1" h="28"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3" y="28"/>
                    <a:pt x="4" y="28"/>
                  </a:cubicBezTo>
                  <a:cubicBezTo>
                    <a:pt x="5" y="28"/>
                    <a:pt x="5" y="27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2"/>
                    <a:pt x="5" y="19"/>
                    <a:pt x="7" y="15"/>
                  </a:cubicBezTo>
                  <a:cubicBezTo>
                    <a:pt x="9" y="10"/>
                    <a:pt x="11" y="6"/>
                    <a:pt x="9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6"/>
                    <a:pt x="5" y="9"/>
                    <a:pt x="4" y="13"/>
                  </a:cubicBezTo>
                  <a:cubicBezTo>
                    <a:pt x="2" y="18"/>
                    <a:pt x="0" y="22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1538" y="1909763"/>
              <a:ext cx="31750" cy="84138"/>
            </a:xfrm>
            <a:custGeom>
              <a:avLst/>
              <a:gdLst/>
              <a:ahLst/>
              <a:cxnLst>
                <a:cxn ang="0">
                  <a:pos x="2" y="27"/>
                </a:cxn>
                <a:cxn ang="0">
                  <a:pos x="2" y="28"/>
                </a:cxn>
                <a:cxn ang="0">
                  <a:pos x="4" y="29"/>
                </a:cxn>
                <a:cxn ang="0">
                  <a:pos x="6" y="27"/>
                </a:cxn>
                <a:cxn ang="0">
                  <a:pos x="6" y="26"/>
                </a:cxn>
                <a:cxn ang="0">
                  <a:pos x="6" y="26"/>
                </a:cxn>
                <a:cxn ang="0">
                  <a:pos x="7" y="15"/>
                </a:cxn>
                <a:cxn ang="0">
                  <a:pos x="9" y="1"/>
                </a:cxn>
                <a:cxn ang="0">
                  <a:pos x="7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4" y="14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  <a:cxn ang="0">
                  <a:pos x="2" y="27"/>
                </a:cxn>
              </a:cxnLst>
              <a:rect l="0" t="0" r="r" b="b"/>
              <a:pathLst>
                <a:path w="11" h="29">
                  <a:moveTo>
                    <a:pt x="2" y="27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3" y="29"/>
                    <a:pt x="4" y="29"/>
                  </a:cubicBezTo>
                  <a:cubicBezTo>
                    <a:pt x="5" y="29"/>
                    <a:pt x="6" y="28"/>
                    <a:pt x="6" y="27"/>
                  </a:cubicBezTo>
                  <a:cubicBezTo>
                    <a:pt x="6" y="27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4" y="23"/>
                    <a:pt x="6" y="19"/>
                    <a:pt x="7" y="15"/>
                  </a:cubicBezTo>
                  <a:cubicBezTo>
                    <a:pt x="9" y="11"/>
                    <a:pt x="11" y="6"/>
                    <a:pt x="9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6"/>
                    <a:pt x="6" y="10"/>
                    <a:pt x="4" y="14"/>
                  </a:cubicBezTo>
                  <a:cubicBezTo>
                    <a:pt x="2" y="18"/>
                    <a:pt x="0" y="23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lose/>
                  <a:moveTo>
                    <a:pt x="2" y="27"/>
                  </a:moveTo>
                  <a:cubicBezTo>
                    <a:pt x="2" y="27"/>
                    <a:pt x="2" y="27"/>
                    <a:pt x="2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947831" y="2525089"/>
            <a:ext cx="460604" cy="460603"/>
          </a:xfrm>
          <a:custGeom>
            <a:avLst/>
            <a:gdLst>
              <a:gd name="T0" fmla="*/ 395107 w 123"/>
              <a:gd name="T1" fmla="*/ 3265 h 123"/>
              <a:gd name="T2" fmla="*/ 388577 w 123"/>
              <a:gd name="T3" fmla="*/ 0 h 123"/>
              <a:gd name="T4" fmla="*/ 382046 w 123"/>
              <a:gd name="T5" fmla="*/ 3265 h 123"/>
              <a:gd name="T6" fmla="*/ 6531 w 123"/>
              <a:gd name="T7" fmla="*/ 251431 h 123"/>
              <a:gd name="T8" fmla="*/ 0 w 123"/>
              <a:gd name="T9" fmla="*/ 264493 h 123"/>
              <a:gd name="T10" fmla="*/ 6531 w 123"/>
              <a:gd name="T11" fmla="*/ 274289 h 123"/>
              <a:gd name="T12" fmla="*/ 104491 w 123"/>
              <a:gd name="T13" fmla="*/ 313473 h 123"/>
              <a:gd name="T14" fmla="*/ 150206 w 123"/>
              <a:gd name="T15" fmla="*/ 395106 h 123"/>
              <a:gd name="T16" fmla="*/ 163267 w 123"/>
              <a:gd name="T17" fmla="*/ 401637 h 123"/>
              <a:gd name="T18" fmla="*/ 163267 w 123"/>
              <a:gd name="T19" fmla="*/ 401637 h 123"/>
              <a:gd name="T20" fmla="*/ 173064 w 123"/>
              <a:gd name="T21" fmla="*/ 395106 h 123"/>
              <a:gd name="T22" fmla="*/ 199186 w 123"/>
              <a:gd name="T23" fmla="*/ 349392 h 123"/>
              <a:gd name="T24" fmla="*/ 320004 w 123"/>
              <a:gd name="T25" fmla="*/ 398372 h 123"/>
              <a:gd name="T26" fmla="*/ 326535 w 123"/>
              <a:gd name="T27" fmla="*/ 401637 h 123"/>
              <a:gd name="T28" fmla="*/ 329800 w 123"/>
              <a:gd name="T29" fmla="*/ 398372 h 123"/>
              <a:gd name="T30" fmla="*/ 336331 w 123"/>
              <a:gd name="T31" fmla="*/ 388576 h 123"/>
              <a:gd name="T32" fmla="*/ 401638 w 123"/>
              <a:gd name="T33" fmla="*/ 13061 h 123"/>
              <a:gd name="T34" fmla="*/ 395107 w 123"/>
              <a:gd name="T35" fmla="*/ 3265 h 123"/>
              <a:gd name="T36" fmla="*/ 39184 w 123"/>
              <a:gd name="T37" fmla="*/ 261227 h 123"/>
              <a:gd name="T38" fmla="*/ 329800 w 123"/>
              <a:gd name="T39" fmla="*/ 65307 h 123"/>
              <a:gd name="T40" fmla="*/ 117553 w 123"/>
              <a:gd name="T41" fmla="*/ 290615 h 123"/>
              <a:gd name="T42" fmla="*/ 114287 w 123"/>
              <a:gd name="T43" fmla="*/ 290615 h 123"/>
              <a:gd name="T44" fmla="*/ 39184 w 123"/>
              <a:gd name="T45" fmla="*/ 261227 h 123"/>
              <a:gd name="T46" fmla="*/ 127349 w 123"/>
              <a:gd name="T47" fmla="*/ 300411 h 123"/>
              <a:gd name="T48" fmla="*/ 127349 w 123"/>
              <a:gd name="T49" fmla="*/ 300411 h 123"/>
              <a:gd name="T50" fmla="*/ 365719 w 123"/>
              <a:gd name="T51" fmla="*/ 45715 h 123"/>
              <a:gd name="T52" fmla="*/ 163267 w 123"/>
              <a:gd name="T53" fmla="*/ 362453 h 123"/>
              <a:gd name="T54" fmla="*/ 127349 w 123"/>
              <a:gd name="T55" fmla="*/ 300411 h 123"/>
              <a:gd name="T56" fmla="*/ 316739 w 123"/>
              <a:gd name="T57" fmla="*/ 368984 h 123"/>
              <a:gd name="T58" fmla="*/ 208982 w 123"/>
              <a:gd name="T59" fmla="*/ 326534 h 123"/>
              <a:gd name="T60" fmla="*/ 199186 w 123"/>
              <a:gd name="T61" fmla="*/ 326534 h 123"/>
              <a:gd name="T62" fmla="*/ 365719 w 123"/>
              <a:gd name="T63" fmla="*/ 71838 h 123"/>
              <a:gd name="T64" fmla="*/ 316739 w 123"/>
              <a:gd name="T65" fmla="*/ 368984 h 123"/>
              <a:gd name="T66" fmla="*/ 316739 w 123"/>
              <a:gd name="T67" fmla="*/ 368984 h 123"/>
              <a:gd name="T68" fmla="*/ 316739 w 123"/>
              <a:gd name="T69" fmla="*/ 368984 h 12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7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786882" y="2529482"/>
            <a:ext cx="429983" cy="460407"/>
            <a:chOff x="2281238" y="1909763"/>
            <a:chExt cx="336550" cy="360363"/>
          </a:xfrm>
          <a:solidFill>
            <a:srgbClr val="5F9D79"/>
          </a:solidFill>
        </p:grpSpPr>
        <p:sp>
          <p:nvSpPr>
            <p:cNvPr id="8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81238" y="1909763"/>
              <a:ext cx="336550" cy="360363"/>
            </a:xfrm>
            <a:custGeom>
              <a:avLst/>
              <a:gdLst/>
              <a:ahLst/>
              <a:cxnLst>
                <a:cxn ang="0">
                  <a:pos x="99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107"/>
                </a:cxn>
                <a:cxn ang="0">
                  <a:pos x="15" y="123"/>
                </a:cxn>
                <a:cxn ang="0">
                  <a:pos x="99" y="123"/>
                </a:cxn>
                <a:cxn ang="0">
                  <a:pos x="115" y="107"/>
                </a:cxn>
                <a:cxn ang="0">
                  <a:pos x="115" y="15"/>
                </a:cxn>
                <a:cxn ang="0">
                  <a:pos x="99" y="0"/>
                </a:cxn>
                <a:cxn ang="0">
                  <a:pos x="107" y="107"/>
                </a:cxn>
                <a:cxn ang="0">
                  <a:pos x="99" y="115"/>
                </a:cxn>
                <a:cxn ang="0">
                  <a:pos x="15" y="115"/>
                </a:cxn>
                <a:cxn ang="0">
                  <a:pos x="7" y="107"/>
                </a:cxn>
                <a:cxn ang="0">
                  <a:pos x="7" y="15"/>
                </a:cxn>
                <a:cxn ang="0">
                  <a:pos x="15" y="8"/>
                </a:cxn>
                <a:cxn ang="0">
                  <a:pos x="99" y="8"/>
                </a:cxn>
                <a:cxn ang="0">
                  <a:pos x="107" y="15"/>
                </a:cxn>
                <a:cxn ang="0">
                  <a:pos x="107" y="107"/>
                </a:cxn>
                <a:cxn ang="0">
                  <a:pos x="107" y="107"/>
                </a:cxn>
                <a:cxn ang="0">
                  <a:pos x="107" y="107"/>
                </a:cxn>
              </a:cxnLst>
              <a:rect l="0" t="0" r="r" b="b"/>
              <a:pathLst>
                <a:path w="115" h="123">
                  <a:moveTo>
                    <a:pt x="9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16"/>
                    <a:pt x="7" y="123"/>
                    <a:pt x="15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8" y="123"/>
                    <a:pt x="115" y="116"/>
                    <a:pt x="115" y="107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7"/>
                    <a:pt x="108" y="0"/>
                    <a:pt x="99" y="0"/>
                  </a:cubicBezTo>
                  <a:close/>
                  <a:moveTo>
                    <a:pt x="107" y="107"/>
                  </a:moveTo>
                  <a:cubicBezTo>
                    <a:pt x="107" y="111"/>
                    <a:pt x="104" y="115"/>
                    <a:pt x="99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1" y="115"/>
                    <a:pt x="7" y="111"/>
                    <a:pt x="7" y="10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1"/>
                    <a:pt x="11" y="8"/>
                    <a:pt x="15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104" y="8"/>
                    <a:pt x="107" y="11"/>
                    <a:pt x="107" y="15"/>
                  </a:cubicBezTo>
                  <a:lnTo>
                    <a:pt x="107" y="107"/>
                  </a:lnTo>
                  <a:close/>
                  <a:moveTo>
                    <a:pt x="107" y="107"/>
                  </a:moveTo>
                  <a:cubicBezTo>
                    <a:pt x="107" y="107"/>
                    <a:pt x="107" y="107"/>
                    <a:pt x="107" y="10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25688" y="1952626"/>
              <a:ext cx="246063" cy="227013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3"/>
                </a:cxn>
                <a:cxn ang="0">
                  <a:pos x="4" y="77"/>
                </a:cxn>
                <a:cxn ang="0">
                  <a:pos x="81" y="77"/>
                </a:cxn>
                <a:cxn ang="0">
                  <a:pos x="84" y="73"/>
                </a:cxn>
                <a:cxn ang="0">
                  <a:pos x="84" y="4"/>
                </a:cxn>
                <a:cxn ang="0">
                  <a:pos x="81" y="0"/>
                </a:cxn>
                <a:cxn ang="0">
                  <a:pos x="81" y="4"/>
                </a:cxn>
                <a:cxn ang="0">
                  <a:pos x="81" y="57"/>
                </a:cxn>
                <a:cxn ang="0">
                  <a:pos x="68" y="44"/>
                </a:cxn>
                <a:cxn ang="0">
                  <a:pos x="65" y="42"/>
                </a:cxn>
                <a:cxn ang="0">
                  <a:pos x="62" y="44"/>
                </a:cxn>
                <a:cxn ang="0">
                  <a:pos x="52" y="55"/>
                </a:cxn>
                <a:cxn ang="0">
                  <a:pos x="22" y="21"/>
                </a:cxn>
                <a:cxn ang="0">
                  <a:pos x="19" y="19"/>
                </a:cxn>
                <a:cxn ang="0">
                  <a:pos x="16" y="21"/>
                </a:cxn>
                <a:cxn ang="0">
                  <a:pos x="4" y="35"/>
                </a:cxn>
                <a:cxn ang="0">
                  <a:pos x="4" y="4"/>
                </a:cxn>
                <a:cxn ang="0">
                  <a:pos x="81" y="4"/>
                </a:cxn>
                <a:cxn ang="0">
                  <a:pos x="4" y="41"/>
                </a:cxn>
                <a:cxn ang="0">
                  <a:pos x="19" y="23"/>
                </a:cxn>
                <a:cxn ang="0">
                  <a:pos x="50" y="58"/>
                </a:cxn>
                <a:cxn ang="0">
                  <a:pos x="52" y="61"/>
                </a:cxn>
                <a:cxn ang="0">
                  <a:pos x="63" y="73"/>
                </a:cxn>
                <a:cxn ang="0">
                  <a:pos x="4" y="73"/>
                </a:cxn>
                <a:cxn ang="0">
                  <a:pos x="4" y="41"/>
                </a:cxn>
                <a:cxn ang="0">
                  <a:pos x="68" y="73"/>
                </a:cxn>
                <a:cxn ang="0">
                  <a:pos x="55" y="58"/>
                </a:cxn>
                <a:cxn ang="0">
                  <a:pos x="65" y="46"/>
                </a:cxn>
                <a:cxn ang="0">
                  <a:pos x="81" y="63"/>
                </a:cxn>
                <a:cxn ang="0">
                  <a:pos x="81" y="73"/>
                </a:cxn>
                <a:cxn ang="0">
                  <a:pos x="68" y="73"/>
                </a:cxn>
                <a:cxn ang="0">
                  <a:pos x="68" y="73"/>
                </a:cxn>
                <a:cxn ang="0">
                  <a:pos x="68" y="73"/>
                </a:cxn>
              </a:cxnLst>
              <a:rect l="0" t="0" r="r" b="b"/>
              <a:pathLst>
                <a:path w="84" h="77">
                  <a:moveTo>
                    <a:pt x="8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81" y="77"/>
                    <a:pt x="81" y="77"/>
                    <a:pt x="81" y="77"/>
                  </a:cubicBezTo>
                  <a:cubicBezTo>
                    <a:pt x="83" y="77"/>
                    <a:pt x="84" y="75"/>
                    <a:pt x="84" y="73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2"/>
                    <a:pt x="83" y="0"/>
                    <a:pt x="81" y="0"/>
                  </a:cubicBezTo>
                  <a:close/>
                  <a:moveTo>
                    <a:pt x="81" y="4"/>
                  </a:moveTo>
                  <a:cubicBezTo>
                    <a:pt x="81" y="57"/>
                    <a:pt x="81" y="57"/>
                    <a:pt x="81" y="57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7" y="43"/>
                    <a:pt x="66" y="42"/>
                    <a:pt x="65" y="42"/>
                  </a:cubicBezTo>
                  <a:cubicBezTo>
                    <a:pt x="64" y="42"/>
                    <a:pt x="63" y="43"/>
                    <a:pt x="62" y="4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0"/>
                    <a:pt x="20" y="19"/>
                    <a:pt x="19" y="19"/>
                  </a:cubicBezTo>
                  <a:cubicBezTo>
                    <a:pt x="18" y="19"/>
                    <a:pt x="17" y="20"/>
                    <a:pt x="16" y="21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81" y="4"/>
                  </a:lnTo>
                  <a:close/>
                  <a:moveTo>
                    <a:pt x="4" y="41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4" y="73"/>
                    <a:pt x="4" y="73"/>
                    <a:pt x="4" y="73"/>
                  </a:cubicBezTo>
                  <a:lnTo>
                    <a:pt x="4" y="41"/>
                  </a:lnTo>
                  <a:close/>
                  <a:moveTo>
                    <a:pt x="68" y="73"/>
                  </a:moveTo>
                  <a:cubicBezTo>
                    <a:pt x="55" y="58"/>
                    <a:pt x="55" y="58"/>
                    <a:pt x="55" y="58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73"/>
                    <a:pt x="81" y="73"/>
                    <a:pt x="81" y="73"/>
                  </a:cubicBezTo>
                  <a:lnTo>
                    <a:pt x="68" y="73"/>
                  </a:lnTo>
                  <a:close/>
                  <a:moveTo>
                    <a:pt x="68" y="73"/>
                  </a:moveTo>
                  <a:cubicBezTo>
                    <a:pt x="68" y="73"/>
                    <a:pt x="68" y="73"/>
                    <a:pt x="68" y="7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60625" y="1989138"/>
              <a:ext cx="66675" cy="66675"/>
            </a:xfrm>
            <a:custGeom>
              <a:avLst/>
              <a:gdLst/>
              <a:ahLst/>
              <a:cxnLst>
                <a:cxn ang="0">
                  <a:pos x="12" y="23"/>
                </a:cxn>
                <a:cxn ang="0">
                  <a:pos x="23" y="11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12" y="23"/>
                </a:cxn>
                <a:cxn ang="0">
                  <a:pos x="12" y="4"/>
                </a:cxn>
                <a:cxn ang="0">
                  <a:pos x="19" y="11"/>
                </a:cxn>
                <a:cxn ang="0">
                  <a:pos x="12" y="19"/>
                </a:cxn>
                <a:cxn ang="0">
                  <a:pos x="4" y="11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2" y="4"/>
                </a:cxn>
              </a:cxnLst>
              <a:rect l="0" t="0" r="r" b="b"/>
              <a:pathLst>
                <a:path w="23" h="23">
                  <a:moveTo>
                    <a:pt x="12" y="23"/>
                  </a:moveTo>
                  <a:cubicBezTo>
                    <a:pt x="18" y="23"/>
                    <a:pt x="23" y="18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2" y="23"/>
                  </a:cubicBezTo>
                  <a:close/>
                  <a:moveTo>
                    <a:pt x="12" y="4"/>
                  </a:moveTo>
                  <a:cubicBezTo>
                    <a:pt x="16" y="4"/>
                    <a:pt x="19" y="7"/>
                    <a:pt x="19" y="11"/>
                  </a:cubicBezTo>
                  <a:cubicBezTo>
                    <a:pt x="19" y="15"/>
                    <a:pt x="16" y="19"/>
                    <a:pt x="12" y="19"/>
                  </a:cubicBezTo>
                  <a:cubicBezTo>
                    <a:pt x="7" y="19"/>
                    <a:pt x="4" y="15"/>
                    <a:pt x="4" y="11"/>
                  </a:cubicBezTo>
                  <a:cubicBezTo>
                    <a:pt x="4" y="7"/>
                    <a:pt x="7" y="4"/>
                    <a:pt x="12" y="4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5595220" y="2529482"/>
            <a:ext cx="454322" cy="460407"/>
            <a:chOff x="3036888" y="1909763"/>
            <a:chExt cx="355600" cy="360363"/>
          </a:xfrm>
          <a:solidFill>
            <a:srgbClr val="5F9D79"/>
          </a:solidFill>
        </p:grpSpPr>
        <p:sp>
          <p:nvSpPr>
            <p:cNvPr id="9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036888" y="1909763"/>
              <a:ext cx="355600" cy="360363"/>
            </a:xfrm>
            <a:custGeom>
              <a:avLst/>
              <a:gdLst/>
              <a:ahLst/>
              <a:cxnLst>
                <a:cxn ang="0">
                  <a:pos x="84" y="0"/>
                </a:cxn>
                <a:cxn ang="0">
                  <a:pos x="46" y="38"/>
                </a:cxn>
                <a:cxn ang="0">
                  <a:pos x="48" y="52"/>
                </a:cxn>
                <a:cxn ang="0">
                  <a:pos x="2" y="99"/>
                </a:cxn>
                <a:cxn ang="0">
                  <a:pos x="0" y="103"/>
                </a:cxn>
                <a:cxn ang="0">
                  <a:pos x="0" y="115"/>
                </a:cxn>
                <a:cxn ang="0">
                  <a:pos x="7" y="123"/>
                </a:cxn>
                <a:cxn ang="0">
                  <a:pos x="19" y="123"/>
                </a:cxn>
                <a:cxn ang="0">
                  <a:pos x="24" y="120"/>
                </a:cxn>
                <a:cxn ang="0">
                  <a:pos x="29" y="115"/>
                </a:cxn>
                <a:cxn ang="0">
                  <a:pos x="38" y="115"/>
                </a:cxn>
                <a:cxn ang="0">
                  <a:pos x="46" y="107"/>
                </a:cxn>
                <a:cxn ang="0">
                  <a:pos x="46" y="100"/>
                </a:cxn>
                <a:cxn ang="0">
                  <a:pos x="53" y="100"/>
                </a:cxn>
                <a:cxn ang="0">
                  <a:pos x="61" y="92"/>
                </a:cxn>
                <a:cxn ang="0">
                  <a:pos x="61" y="83"/>
                </a:cxn>
                <a:cxn ang="0">
                  <a:pos x="70" y="74"/>
                </a:cxn>
                <a:cxn ang="0">
                  <a:pos x="84" y="77"/>
                </a:cxn>
                <a:cxn ang="0">
                  <a:pos x="122" y="38"/>
                </a:cxn>
                <a:cxn ang="0">
                  <a:pos x="84" y="0"/>
                </a:cxn>
                <a:cxn ang="0">
                  <a:pos x="84" y="69"/>
                </a:cxn>
                <a:cxn ang="0">
                  <a:pos x="69" y="65"/>
                </a:cxn>
                <a:cxn ang="0">
                  <a:pos x="67" y="66"/>
                </a:cxn>
                <a:cxn ang="0">
                  <a:pos x="63" y="70"/>
                </a:cxn>
                <a:cxn ang="0">
                  <a:pos x="56" y="77"/>
                </a:cxn>
                <a:cxn ang="0">
                  <a:pos x="53" y="83"/>
                </a:cxn>
                <a:cxn ang="0">
                  <a:pos x="53" y="92"/>
                </a:cxn>
                <a:cxn ang="0">
                  <a:pos x="46" y="92"/>
                </a:cxn>
                <a:cxn ang="0">
                  <a:pos x="38" y="100"/>
                </a:cxn>
                <a:cxn ang="0">
                  <a:pos x="38" y="107"/>
                </a:cxn>
                <a:cxn ang="0">
                  <a:pos x="29" y="107"/>
                </a:cxn>
                <a:cxn ang="0">
                  <a:pos x="24" y="109"/>
                </a:cxn>
                <a:cxn ang="0">
                  <a:pos x="18" y="115"/>
                </a:cxn>
                <a:cxn ang="0">
                  <a:pos x="7" y="115"/>
                </a:cxn>
                <a:cxn ang="0">
                  <a:pos x="7" y="104"/>
                </a:cxn>
                <a:cxn ang="0">
                  <a:pos x="52" y="59"/>
                </a:cxn>
                <a:cxn ang="0">
                  <a:pos x="52" y="59"/>
                </a:cxn>
                <a:cxn ang="0">
                  <a:pos x="58" y="54"/>
                </a:cxn>
                <a:cxn ang="0">
                  <a:pos x="53" y="38"/>
                </a:cxn>
                <a:cxn ang="0">
                  <a:pos x="84" y="7"/>
                </a:cxn>
                <a:cxn ang="0">
                  <a:pos x="115" y="38"/>
                </a:cxn>
                <a:cxn ang="0">
                  <a:pos x="84" y="69"/>
                </a:cxn>
                <a:cxn ang="0">
                  <a:pos x="84" y="69"/>
                </a:cxn>
                <a:cxn ang="0">
                  <a:pos x="84" y="69"/>
                </a:cxn>
              </a:cxnLst>
              <a:rect l="0" t="0" r="r" b="b"/>
              <a:pathLst>
                <a:path w="122" h="123">
                  <a:moveTo>
                    <a:pt x="84" y="0"/>
                  </a:moveTo>
                  <a:cubicBezTo>
                    <a:pt x="63" y="0"/>
                    <a:pt x="46" y="17"/>
                    <a:pt x="46" y="38"/>
                  </a:cubicBezTo>
                  <a:cubicBezTo>
                    <a:pt x="46" y="43"/>
                    <a:pt x="47" y="48"/>
                    <a:pt x="48" y="5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1" y="100"/>
                    <a:pt x="0" y="101"/>
                    <a:pt x="0" y="103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3" y="123"/>
                    <a:pt x="7" y="123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21" y="123"/>
                    <a:pt x="22" y="122"/>
                    <a:pt x="24" y="120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42" y="115"/>
                    <a:pt x="46" y="111"/>
                    <a:pt x="46" y="107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8" y="100"/>
                    <a:pt x="61" y="96"/>
                    <a:pt x="61" y="92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4" y="76"/>
                    <a:pt x="79" y="77"/>
                    <a:pt x="84" y="77"/>
                  </a:cubicBezTo>
                  <a:cubicBezTo>
                    <a:pt x="105" y="77"/>
                    <a:pt x="122" y="59"/>
                    <a:pt x="122" y="38"/>
                  </a:cubicBezTo>
                  <a:cubicBezTo>
                    <a:pt x="122" y="17"/>
                    <a:pt x="105" y="0"/>
                    <a:pt x="84" y="0"/>
                  </a:cubicBezTo>
                  <a:close/>
                  <a:moveTo>
                    <a:pt x="84" y="69"/>
                  </a:moveTo>
                  <a:cubicBezTo>
                    <a:pt x="78" y="69"/>
                    <a:pt x="73" y="67"/>
                    <a:pt x="69" y="65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54" y="79"/>
                    <a:pt x="53" y="81"/>
                    <a:pt x="53" y="83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1" y="92"/>
                    <a:pt x="38" y="95"/>
                    <a:pt x="38" y="100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29" y="107"/>
                    <a:pt x="29" y="107"/>
                    <a:pt x="29" y="107"/>
                  </a:cubicBezTo>
                  <a:cubicBezTo>
                    <a:pt x="27" y="107"/>
                    <a:pt x="25" y="108"/>
                    <a:pt x="24" y="109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5" y="49"/>
                    <a:pt x="53" y="44"/>
                    <a:pt x="53" y="38"/>
                  </a:cubicBezTo>
                  <a:cubicBezTo>
                    <a:pt x="53" y="21"/>
                    <a:pt x="67" y="7"/>
                    <a:pt x="84" y="7"/>
                  </a:cubicBezTo>
                  <a:cubicBezTo>
                    <a:pt x="101" y="7"/>
                    <a:pt x="115" y="21"/>
                    <a:pt x="115" y="38"/>
                  </a:cubicBezTo>
                  <a:cubicBezTo>
                    <a:pt x="115" y="55"/>
                    <a:pt x="101" y="69"/>
                    <a:pt x="84" y="69"/>
                  </a:cubicBezTo>
                  <a:close/>
                  <a:moveTo>
                    <a:pt x="84" y="69"/>
                  </a:moveTo>
                  <a:cubicBezTo>
                    <a:pt x="84" y="69"/>
                    <a:pt x="84" y="69"/>
                    <a:pt x="84" y="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259138" y="1952626"/>
              <a:ext cx="90488" cy="920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15" y="1"/>
                </a:cxn>
                <a:cxn ang="0">
                  <a:pos x="11" y="0"/>
                </a:cxn>
                <a:cxn ang="0">
                  <a:pos x="1" y="11"/>
                </a:cxn>
                <a:cxn ang="0">
                  <a:pos x="0" y="12"/>
                </a:cxn>
                <a:cxn ang="0">
                  <a:pos x="1" y="15"/>
                </a:cxn>
                <a:cxn ang="0">
                  <a:pos x="17" y="30"/>
                </a:cxn>
                <a:cxn ang="0">
                  <a:pos x="20" y="31"/>
                </a:cxn>
                <a:cxn ang="0">
                  <a:pos x="31" y="20"/>
                </a:cxn>
                <a:cxn ang="0">
                  <a:pos x="31" y="19"/>
                </a:cxn>
                <a:cxn ang="0">
                  <a:pos x="30" y="16"/>
                </a:cxn>
                <a:cxn ang="0">
                  <a:pos x="19" y="27"/>
                </a:cxn>
                <a:cxn ang="0">
                  <a:pos x="4" y="13"/>
                </a:cxn>
                <a:cxn ang="0">
                  <a:pos x="13" y="4"/>
                </a:cxn>
                <a:cxn ang="0">
                  <a:pos x="27" y="19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31" h="31">
                  <a:moveTo>
                    <a:pt x="30" y="16"/>
                  </a:moveTo>
                  <a:cubicBezTo>
                    <a:pt x="26" y="10"/>
                    <a:pt x="21" y="5"/>
                    <a:pt x="15" y="1"/>
                  </a:cubicBezTo>
                  <a:cubicBezTo>
                    <a:pt x="14" y="0"/>
                    <a:pt x="13" y="0"/>
                    <a:pt x="11" y="0"/>
                  </a:cubicBezTo>
                  <a:cubicBezTo>
                    <a:pt x="6" y="2"/>
                    <a:pt x="2" y="6"/>
                    <a:pt x="1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5" y="21"/>
                    <a:pt x="11" y="26"/>
                    <a:pt x="17" y="30"/>
                  </a:cubicBezTo>
                  <a:cubicBezTo>
                    <a:pt x="18" y="31"/>
                    <a:pt x="19" y="31"/>
                    <a:pt x="20" y="31"/>
                  </a:cubicBezTo>
                  <a:cubicBezTo>
                    <a:pt x="25" y="29"/>
                    <a:pt x="29" y="25"/>
                    <a:pt x="31" y="20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8"/>
                    <a:pt x="31" y="17"/>
                    <a:pt x="30" y="16"/>
                  </a:cubicBezTo>
                  <a:close/>
                  <a:moveTo>
                    <a:pt x="19" y="27"/>
                  </a:moveTo>
                  <a:cubicBezTo>
                    <a:pt x="13" y="23"/>
                    <a:pt x="8" y="18"/>
                    <a:pt x="4" y="13"/>
                  </a:cubicBezTo>
                  <a:cubicBezTo>
                    <a:pt x="6" y="8"/>
                    <a:pt x="8" y="6"/>
                    <a:pt x="13" y="4"/>
                  </a:cubicBezTo>
                  <a:cubicBezTo>
                    <a:pt x="18" y="8"/>
                    <a:pt x="23" y="13"/>
                    <a:pt x="27" y="19"/>
                  </a:cubicBezTo>
                  <a:cubicBezTo>
                    <a:pt x="26" y="23"/>
                    <a:pt x="23" y="26"/>
                    <a:pt x="19" y="27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6427899" y="2529482"/>
            <a:ext cx="316403" cy="460407"/>
            <a:chOff x="4075113" y="1909763"/>
            <a:chExt cx="247650" cy="360363"/>
          </a:xfrm>
          <a:solidFill>
            <a:srgbClr val="5F9D79"/>
          </a:solidFill>
        </p:grpSpPr>
        <p:sp>
          <p:nvSpPr>
            <p:cNvPr id="9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75113" y="1909763"/>
              <a:ext cx="247650" cy="360363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42"/>
                </a:cxn>
                <a:cxn ang="0">
                  <a:pos x="19" y="88"/>
                </a:cxn>
                <a:cxn ang="0">
                  <a:pos x="42" y="123"/>
                </a:cxn>
                <a:cxn ang="0">
                  <a:pos x="65" y="88"/>
                </a:cxn>
                <a:cxn ang="0">
                  <a:pos x="85" y="42"/>
                </a:cxn>
                <a:cxn ang="0">
                  <a:pos x="42" y="0"/>
                </a:cxn>
                <a:cxn ang="0">
                  <a:pos x="52" y="104"/>
                </a:cxn>
                <a:cxn ang="0">
                  <a:pos x="33" y="106"/>
                </a:cxn>
                <a:cxn ang="0">
                  <a:pos x="31" y="99"/>
                </a:cxn>
                <a:cxn ang="0">
                  <a:pos x="31" y="99"/>
                </a:cxn>
                <a:cxn ang="0">
                  <a:pos x="55" y="96"/>
                </a:cxn>
                <a:cxn ang="0">
                  <a:pos x="54" y="99"/>
                </a:cxn>
                <a:cxn ang="0">
                  <a:pos x="52" y="104"/>
                </a:cxn>
                <a:cxn ang="0">
                  <a:pos x="30" y="95"/>
                </a:cxn>
                <a:cxn ang="0">
                  <a:pos x="27" y="88"/>
                </a:cxn>
                <a:cxn ang="0">
                  <a:pos x="57" y="88"/>
                </a:cxn>
                <a:cxn ang="0">
                  <a:pos x="56" y="92"/>
                </a:cxn>
                <a:cxn ang="0">
                  <a:pos x="30" y="95"/>
                </a:cxn>
                <a:cxn ang="0">
                  <a:pos x="42" y="115"/>
                </a:cxn>
                <a:cxn ang="0">
                  <a:pos x="35" y="110"/>
                </a:cxn>
                <a:cxn ang="0">
                  <a:pos x="51" y="108"/>
                </a:cxn>
                <a:cxn ang="0">
                  <a:pos x="42" y="115"/>
                </a:cxn>
                <a:cxn ang="0">
                  <a:pos x="60" y="80"/>
                </a:cxn>
                <a:cxn ang="0">
                  <a:pos x="24" y="80"/>
                </a:cxn>
                <a:cxn ang="0">
                  <a:pos x="18" y="68"/>
                </a:cxn>
                <a:cxn ang="0">
                  <a:pos x="8" y="42"/>
                </a:cxn>
                <a:cxn ang="0">
                  <a:pos x="42" y="8"/>
                </a:cxn>
                <a:cxn ang="0">
                  <a:pos x="77" y="42"/>
                </a:cxn>
                <a:cxn ang="0">
                  <a:pos x="67" y="68"/>
                </a:cxn>
                <a:cxn ang="0">
                  <a:pos x="60" y="80"/>
                </a:cxn>
                <a:cxn ang="0">
                  <a:pos x="60" y="80"/>
                </a:cxn>
                <a:cxn ang="0">
                  <a:pos x="60" y="80"/>
                </a:cxn>
              </a:cxnLst>
              <a:rect l="0" t="0" r="r" b="b"/>
              <a:pathLst>
                <a:path w="85" h="123"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57"/>
                    <a:pt x="14" y="74"/>
                    <a:pt x="19" y="88"/>
                  </a:cubicBezTo>
                  <a:cubicBezTo>
                    <a:pt x="27" y="110"/>
                    <a:pt x="26" y="123"/>
                    <a:pt x="42" y="123"/>
                  </a:cubicBezTo>
                  <a:cubicBezTo>
                    <a:pt x="59" y="123"/>
                    <a:pt x="58" y="110"/>
                    <a:pt x="65" y="88"/>
                  </a:cubicBezTo>
                  <a:cubicBezTo>
                    <a:pt x="70" y="74"/>
                    <a:pt x="85" y="57"/>
                    <a:pt x="85" y="42"/>
                  </a:cubicBezTo>
                  <a:cubicBezTo>
                    <a:pt x="85" y="19"/>
                    <a:pt x="66" y="0"/>
                    <a:pt x="42" y="0"/>
                  </a:cubicBezTo>
                  <a:close/>
                  <a:moveTo>
                    <a:pt x="52" y="104"/>
                  </a:moveTo>
                  <a:cubicBezTo>
                    <a:pt x="33" y="106"/>
                    <a:pt x="33" y="106"/>
                    <a:pt x="33" y="106"/>
                  </a:cubicBezTo>
                  <a:cubicBezTo>
                    <a:pt x="33" y="104"/>
                    <a:pt x="32" y="102"/>
                    <a:pt x="31" y="99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4" y="97"/>
                    <a:pt x="54" y="98"/>
                    <a:pt x="54" y="99"/>
                  </a:cubicBezTo>
                  <a:cubicBezTo>
                    <a:pt x="53" y="101"/>
                    <a:pt x="53" y="103"/>
                    <a:pt x="52" y="104"/>
                  </a:cubicBezTo>
                  <a:close/>
                  <a:moveTo>
                    <a:pt x="30" y="95"/>
                  </a:moveTo>
                  <a:cubicBezTo>
                    <a:pt x="29" y="93"/>
                    <a:pt x="28" y="91"/>
                    <a:pt x="27" y="88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7" y="89"/>
                    <a:pt x="56" y="91"/>
                    <a:pt x="56" y="92"/>
                  </a:cubicBezTo>
                  <a:lnTo>
                    <a:pt x="30" y="95"/>
                  </a:lnTo>
                  <a:close/>
                  <a:moveTo>
                    <a:pt x="42" y="115"/>
                  </a:moveTo>
                  <a:cubicBezTo>
                    <a:pt x="38" y="115"/>
                    <a:pt x="37" y="114"/>
                    <a:pt x="35" y="110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9" y="114"/>
                    <a:pt x="47" y="115"/>
                    <a:pt x="42" y="115"/>
                  </a:cubicBezTo>
                  <a:close/>
                  <a:moveTo>
                    <a:pt x="60" y="80"/>
                  </a:moveTo>
                  <a:cubicBezTo>
                    <a:pt x="24" y="80"/>
                    <a:pt x="24" y="80"/>
                    <a:pt x="24" y="80"/>
                  </a:cubicBezTo>
                  <a:cubicBezTo>
                    <a:pt x="23" y="76"/>
                    <a:pt x="20" y="72"/>
                    <a:pt x="18" y="68"/>
                  </a:cubicBezTo>
                  <a:cubicBezTo>
                    <a:pt x="13" y="59"/>
                    <a:pt x="8" y="50"/>
                    <a:pt x="8" y="42"/>
                  </a:cubicBezTo>
                  <a:cubicBezTo>
                    <a:pt x="8" y="23"/>
                    <a:pt x="23" y="8"/>
                    <a:pt x="42" y="8"/>
                  </a:cubicBezTo>
                  <a:cubicBezTo>
                    <a:pt x="61" y="8"/>
                    <a:pt x="77" y="23"/>
                    <a:pt x="77" y="42"/>
                  </a:cubicBezTo>
                  <a:cubicBezTo>
                    <a:pt x="77" y="50"/>
                    <a:pt x="72" y="59"/>
                    <a:pt x="67" y="68"/>
                  </a:cubicBezTo>
                  <a:cubicBezTo>
                    <a:pt x="64" y="72"/>
                    <a:pt x="62" y="76"/>
                    <a:pt x="60" y="80"/>
                  </a:cubicBezTo>
                  <a:close/>
                  <a:moveTo>
                    <a:pt x="60" y="80"/>
                  </a:moveTo>
                  <a:cubicBezTo>
                    <a:pt x="60" y="80"/>
                    <a:pt x="60" y="80"/>
                    <a:pt x="60" y="8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30675" y="1965326"/>
              <a:ext cx="73025" cy="73025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23"/>
                </a:cxn>
                <a:cxn ang="0">
                  <a:pos x="2" y="25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5" y="2"/>
                </a:cxn>
                <a:cxn ang="0">
                  <a:pos x="23" y="0"/>
                </a:cxn>
                <a:cxn ang="0">
                  <a:pos x="23" y="0"/>
                </a:cxn>
                <a:cxn ang="0">
                  <a:pos x="23" y="0"/>
                </a:cxn>
              </a:cxnLst>
              <a:rect l="0" t="0" r="r" b="b"/>
              <a:pathLst>
                <a:path w="25" h="25"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" y="25"/>
                    <a:pt x="4" y="24"/>
                    <a:pt x="4" y="23"/>
                  </a:cubicBezTo>
                  <a:cubicBezTo>
                    <a:pt x="4" y="12"/>
                    <a:pt x="13" y="4"/>
                    <a:pt x="23" y="4"/>
                  </a:cubicBezTo>
                  <a:cubicBezTo>
                    <a:pt x="24" y="4"/>
                    <a:pt x="25" y="3"/>
                    <a:pt x="25" y="2"/>
                  </a:cubicBezTo>
                  <a:cubicBezTo>
                    <a:pt x="25" y="1"/>
                    <a:pt x="24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122904" y="2552396"/>
            <a:ext cx="462424" cy="398705"/>
          </a:xfrm>
          <a:custGeom>
            <a:avLst/>
            <a:gdLst>
              <a:gd name="T0" fmla="*/ 390218 w 124"/>
              <a:gd name="T1" fmla="*/ 55236 h 107"/>
              <a:gd name="T2" fmla="*/ 328433 w 124"/>
              <a:gd name="T3" fmla="*/ 6498 h 107"/>
              <a:gd name="T4" fmla="*/ 315426 w 124"/>
              <a:gd name="T5" fmla="*/ 0 h 107"/>
              <a:gd name="T6" fmla="*/ 87799 w 124"/>
              <a:gd name="T7" fmla="*/ 0 h 107"/>
              <a:gd name="T8" fmla="*/ 74792 w 124"/>
              <a:gd name="T9" fmla="*/ 6498 h 107"/>
              <a:gd name="T10" fmla="*/ 13007 w 124"/>
              <a:gd name="T11" fmla="*/ 55236 h 107"/>
              <a:gd name="T12" fmla="*/ 3252 w 124"/>
              <a:gd name="T13" fmla="*/ 84479 h 107"/>
              <a:gd name="T14" fmla="*/ 29266 w 124"/>
              <a:gd name="T15" fmla="*/ 159210 h 107"/>
              <a:gd name="T16" fmla="*/ 42274 w 124"/>
              <a:gd name="T17" fmla="*/ 172207 h 107"/>
              <a:gd name="T18" fmla="*/ 52029 w 124"/>
              <a:gd name="T19" fmla="*/ 175456 h 107"/>
              <a:gd name="T20" fmla="*/ 65036 w 124"/>
              <a:gd name="T21" fmla="*/ 172207 h 107"/>
              <a:gd name="T22" fmla="*/ 65036 w 124"/>
              <a:gd name="T23" fmla="*/ 324919 h 107"/>
              <a:gd name="T24" fmla="*/ 87799 w 124"/>
              <a:gd name="T25" fmla="*/ 347663 h 107"/>
              <a:gd name="T26" fmla="*/ 315426 w 124"/>
              <a:gd name="T27" fmla="*/ 347663 h 107"/>
              <a:gd name="T28" fmla="*/ 338189 w 124"/>
              <a:gd name="T29" fmla="*/ 324919 h 107"/>
              <a:gd name="T30" fmla="*/ 338189 w 124"/>
              <a:gd name="T31" fmla="*/ 172207 h 107"/>
              <a:gd name="T32" fmla="*/ 351196 w 124"/>
              <a:gd name="T33" fmla="*/ 175456 h 107"/>
              <a:gd name="T34" fmla="*/ 360951 w 124"/>
              <a:gd name="T35" fmla="*/ 172207 h 107"/>
              <a:gd name="T36" fmla="*/ 373959 w 124"/>
              <a:gd name="T37" fmla="*/ 159210 h 107"/>
              <a:gd name="T38" fmla="*/ 399973 w 124"/>
              <a:gd name="T39" fmla="*/ 84479 h 107"/>
              <a:gd name="T40" fmla="*/ 390218 w 124"/>
              <a:gd name="T41" fmla="*/ 55236 h 107"/>
              <a:gd name="T42" fmla="*/ 247138 w 124"/>
              <a:gd name="T43" fmla="*/ 25993 h 107"/>
              <a:gd name="T44" fmla="*/ 201613 w 124"/>
              <a:gd name="T45" fmla="*/ 48738 h 107"/>
              <a:gd name="T46" fmla="*/ 156087 w 124"/>
              <a:gd name="T47" fmla="*/ 25993 h 107"/>
              <a:gd name="T48" fmla="*/ 247138 w 124"/>
              <a:gd name="T49" fmla="*/ 25993 h 107"/>
              <a:gd name="T50" fmla="*/ 351196 w 124"/>
              <a:gd name="T51" fmla="*/ 149463 h 107"/>
              <a:gd name="T52" fmla="*/ 315426 w 124"/>
              <a:gd name="T53" fmla="*/ 123469 h 107"/>
              <a:gd name="T54" fmla="*/ 315426 w 124"/>
              <a:gd name="T55" fmla="*/ 324919 h 107"/>
              <a:gd name="T56" fmla="*/ 87799 w 124"/>
              <a:gd name="T57" fmla="*/ 324919 h 107"/>
              <a:gd name="T58" fmla="*/ 87799 w 124"/>
              <a:gd name="T59" fmla="*/ 123469 h 107"/>
              <a:gd name="T60" fmla="*/ 52029 w 124"/>
              <a:gd name="T61" fmla="*/ 149463 h 107"/>
              <a:gd name="T62" fmla="*/ 26015 w 124"/>
              <a:gd name="T63" fmla="*/ 74731 h 107"/>
              <a:gd name="T64" fmla="*/ 87799 w 124"/>
              <a:gd name="T65" fmla="*/ 25993 h 107"/>
              <a:gd name="T66" fmla="*/ 143080 w 124"/>
              <a:gd name="T67" fmla="*/ 25993 h 107"/>
              <a:gd name="T68" fmla="*/ 201613 w 124"/>
              <a:gd name="T69" fmla="*/ 61735 h 107"/>
              <a:gd name="T70" fmla="*/ 260145 w 124"/>
              <a:gd name="T71" fmla="*/ 25993 h 107"/>
              <a:gd name="T72" fmla="*/ 315426 w 124"/>
              <a:gd name="T73" fmla="*/ 25993 h 107"/>
              <a:gd name="T74" fmla="*/ 377210 w 124"/>
              <a:gd name="T75" fmla="*/ 74731 h 107"/>
              <a:gd name="T76" fmla="*/ 351196 w 124"/>
              <a:gd name="T77" fmla="*/ 149463 h 107"/>
              <a:gd name="T78" fmla="*/ 351196 w 124"/>
              <a:gd name="T79" fmla="*/ 149463 h 107"/>
              <a:gd name="T80" fmla="*/ 351196 w 124"/>
              <a:gd name="T81" fmla="*/ 149463 h 10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24" h="107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8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7963448" y="2495004"/>
            <a:ext cx="519225" cy="521254"/>
            <a:chOff x="5530850" y="1882776"/>
            <a:chExt cx="406400" cy="407988"/>
          </a:xfrm>
          <a:solidFill>
            <a:srgbClr val="5F9D79"/>
          </a:solidFill>
        </p:grpSpPr>
        <p:sp>
          <p:nvSpPr>
            <p:cNvPr id="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30850" y="1882776"/>
              <a:ext cx="406400" cy="407988"/>
            </a:xfrm>
            <a:custGeom>
              <a:avLst/>
              <a:gdLst/>
              <a:ahLst/>
              <a:cxnLst>
                <a:cxn ang="0">
                  <a:pos x="93" y="12"/>
                </a:cxn>
                <a:cxn ang="0">
                  <a:pos x="13" y="46"/>
                </a:cxn>
                <a:cxn ang="0">
                  <a:pos x="47" y="126"/>
                </a:cxn>
                <a:cxn ang="0">
                  <a:pos x="127" y="92"/>
                </a:cxn>
                <a:cxn ang="0">
                  <a:pos x="93" y="12"/>
                </a:cxn>
                <a:cxn ang="0">
                  <a:pos x="50" y="119"/>
                </a:cxn>
                <a:cxn ang="0">
                  <a:pos x="20" y="49"/>
                </a:cxn>
                <a:cxn ang="0">
                  <a:pos x="90" y="19"/>
                </a:cxn>
                <a:cxn ang="0">
                  <a:pos x="120" y="89"/>
                </a:cxn>
                <a:cxn ang="0">
                  <a:pos x="50" y="119"/>
                </a:cxn>
                <a:cxn ang="0">
                  <a:pos x="50" y="119"/>
                </a:cxn>
                <a:cxn ang="0">
                  <a:pos x="50" y="119"/>
                </a:cxn>
              </a:cxnLst>
              <a:rect l="0" t="0" r="r" b="b"/>
              <a:pathLst>
                <a:path w="139" h="139">
                  <a:moveTo>
                    <a:pt x="93" y="12"/>
                  </a:moveTo>
                  <a:cubicBezTo>
                    <a:pt x="61" y="0"/>
                    <a:pt x="25" y="15"/>
                    <a:pt x="13" y="46"/>
                  </a:cubicBezTo>
                  <a:cubicBezTo>
                    <a:pt x="0" y="78"/>
                    <a:pt x="16" y="114"/>
                    <a:pt x="47" y="126"/>
                  </a:cubicBezTo>
                  <a:cubicBezTo>
                    <a:pt x="78" y="139"/>
                    <a:pt x="114" y="124"/>
                    <a:pt x="127" y="92"/>
                  </a:cubicBezTo>
                  <a:cubicBezTo>
                    <a:pt x="139" y="61"/>
                    <a:pt x="124" y="25"/>
                    <a:pt x="93" y="12"/>
                  </a:cubicBezTo>
                  <a:close/>
                  <a:moveTo>
                    <a:pt x="50" y="119"/>
                  </a:moveTo>
                  <a:cubicBezTo>
                    <a:pt x="22" y="108"/>
                    <a:pt x="9" y="77"/>
                    <a:pt x="20" y="49"/>
                  </a:cubicBezTo>
                  <a:cubicBezTo>
                    <a:pt x="31" y="22"/>
                    <a:pt x="62" y="8"/>
                    <a:pt x="90" y="19"/>
                  </a:cubicBezTo>
                  <a:cubicBezTo>
                    <a:pt x="117" y="30"/>
                    <a:pt x="131" y="62"/>
                    <a:pt x="120" y="89"/>
                  </a:cubicBezTo>
                  <a:cubicBezTo>
                    <a:pt x="109" y="117"/>
                    <a:pt x="77" y="130"/>
                    <a:pt x="50" y="119"/>
                  </a:cubicBezTo>
                  <a:close/>
                  <a:moveTo>
                    <a:pt x="50" y="119"/>
                  </a:moveTo>
                  <a:cubicBezTo>
                    <a:pt x="50" y="119"/>
                    <a:pt x="50" y="119"/>
                    <a:pt x="50" y="1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10238" y="2062163"/>
              <a:ext cx="49213" cy="49213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2" y="5"/>
                </a:cxn>
                <a:cxn ang="0">
                  <a:pos x="6" y="15"/>
                </a:cxn>
                <a:cxn ang="0">
                  <a:pos x="16" y="11"/>
                </a:cxn>
                <a:cxn ang="0">
                  <a:pos x="12" y="1"/>
                </a:cxn>
                <a:cxn ang="0">
                  <a:pos x="7" y="12"/>
                </a:cxn>
                <a:cxn ang="0">
                  <a:pos x="5" y="7"/>
                </a:cxn>
                <a:cxn ang="0">
                  <a:pos x="10" y="5"/>
                </a:cxn>
                <a:cxn ang="0">
                  <a:pos x="12" y="10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7" y="12"/>
                </a:cxn>
              </a:cxnLst>
              <a:rect l="0" t="0" r="r" b="b"/>
              <a:pathLst>
                <a:path w="17" h="17">
                  <a:moveTo>
                    <a:pt x="12" y="1"/>
                  </a:moveTo>
                  <a:cubicBezTo>
                    <a:pt x="8" y="0"/>
                    <a:pt x="3" y="1"/>
                    <a:pt x="2" y="5"/>
                  </a:cubicBezTo>
                  <a:cubicBezTo>
                    <a:pt x="0" y="9"/>
                    <a:pt x="2" y="14"/>
                    <a:pt x="6" y="15"/>
                  </a:cubicBezTo>
                  <a:cubicBezTo>
                    <a:pt x="10" y="17"/>
                    <a:pt x="14" y="15"/>
                    <a:pt x="16" y="11"/>
                  </a:cubicBezTo>
                  <a:cubicBezTo>
                    <a:pt x="17" y="7"/>
                    <a:pt x="16" y="3"/>
                    <a:pt x="12" y="1"/>
                  </a:cubicBezTo>
                  <a:close/>
                  <a:moveTo>
                    <a:pt x="7" y="12"/>
                  </a:moveTo>
                  <a:cubicBezTo>
                    <a:pt x="5" y="11"/>
                    <a:pt x="4" y="9"/>
                    <a:pt x="5" y="7"/>
                  </a:cubicBezTo>
                  <a:cubicBezTo>
                    <a:pt x="6" y="5"/>
                    <a:pt x="8" y="4"/>
                    <a:pt x="10" y="5"/>
                  </a:cubicBezTo>
                  <a:cubicBezTo>
                    <a:pt x="12" y="5"/>
                    <a:pt x="13" y="8"/>
                    <a:pt x="12" y="10"/>
                  </a:cubicBezTo>
                  <a:cubicBezTo>
                    <a:pt x="12" y="12"/>
                    <a:pt x="9" y="13"/>
                    <a:pt x="7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59438" y="2008188"/>
              <a:ext cx="152400" cy="152400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4" y="18"/>
                </a:cxn>
                <a:cxn ang="0">
                  <a:pos x="17" y="48"/>
                </a:cxn>
                <a:cxn ang="0">
                  <a:pos x="47" y="35"/>
                </a:cxn>
                <a:cxn ang="0">
                  <a:pos x="34" y="5"/>
                </a:cxn>
                <a:cxn ang="0">
                  <a:pos x="20" y="41"/>
                </a:cxn>
                <a:cxn ang="0">
                  <a:pos x="12" y="21"/>
                </a:cxn>
                <a:cxn ang="0">
                  <a:pos x="31" y="12"/>
                </a:cxn>
                <a:cxn ang="0">
                  <a:pos x="40" y="32"/>
                </a:cxn>
                <a:cxn ang="0">
                  <a:pos x="20" y="41"/>
                </a:cxn>
                <a:cxn ang="0">
                  <a:pos x="20" y="41"/>
                </a:cxn>
                <a:cxn ang="0">
                  <a:pos x="20" y="41"/>
                </a:cxn>
              </a:cxnLst>
              <a:rect l="0" t="0" r="r" b="b"/>
              <a:pathLst>
                <a:path w="52" h="52">
                  <a:moveTo>
                    <a:pt x="34" y="5"/>
                  </a:moveTo>
                  <a:cubicBezTo>
                    <a:pt x="23" y="0"/>
                    <a:pt x="9" y="6"/>
                    <a:pt x="4" y="18"/>
                  </a:cubicBezTo>
                  <a:cubicBezTo>
                    <a:pt x="0" y="30"/>
                    <a:pt x="5" y="43"/>
                    <a:pt x="17" y="48"/>
                  </a:cubicBezTo>
                  <a:cubicBezTo>
                    <a:pt x="29" y="52"/>
                    <a:pt x="42" y="47"/>
                    <a:pt x="47" y="35"/>
                  </a:cubicBezTo>
                  <a:cubicBezTo>
                    <a:pt x="52" y="23"/>
                    <a:pt x="46" y="10"/>
                    <a:pt x="34" y="5"/>
                  </a:cubicBezTo>
                  <a:close/>
                  <a:moveTo>
                    <a:pt x="20" y="41"/>
                  </a:moveTo>
                  <a:cubicBezTo>
                    <a:pt x="12" y="37"/>
                    <a:pt x="8" y="28"/>
                    <a:pt x="12" y="21"/>
                  </a:cubicBezTo>
                  <a:cubicBezTo>
                    <a:pt x="15" y="13"/>
                    <a:pt x="24" y="9"/>
                    <a:pt x="31" y="12"/>
                  </a:cubicBezTo>
                  <a:cubicBezTo>
                    <a:pt x="39" y="15"/>
                    <a:pt x="43" y="24"/>
                    <a:pt x="40" y="32"/>
                  </a:cubicBezTo>
                  <a:cubicBezTo>
                    <a:pt x="37" y="40"/>
                    <a:pt x="28" y="44"/>
                    <a:pt x="20" y="41"/>
                  </a:cubicBezTo>
                  <a:close/>
                  <a:moveTo>
                    <a:pt x="20" y="41"/>
                  </a:moveTo>
                  <a:cubicBezTo>
                    <a:pt x="20" y="41"/>
                    <a:pt x="20" y="41"/>
                    <a:pt x="20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62625" y="2111376"/>
              <a:ext cx="58738" cy="58738"/>
            </a:xfrm>
            <a:custGeom>
              <a:avLst/>
              <a:gdLst/>
              <a:ahLst/>
              <a:cxnLst>
                <a:cxn ang="0">
                  <a:pos x="19" y="3"/>
                </a:cxn>
                <a:cxn ang="0">
                  <a:pos x="18" y="0"/>
                </a:cxn>
                <a:cxn ang="0">
                  <a:pos x="16" y="1"/>
                </a:cxn>
                <a:cxn ang="0">
                  <a:pos x="1" y="16"/>
                </a:cxn>
                <a:cxn ang="0">
                  <a:pos x="0" y="18"/>
                </a:cxn>
                <a:cxn ang="0">
                  <a:pos x="3" y="19"/>
                </a:cxn>
                <a:cxn ang="0">
                  <a:pos x="3" y="19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19" y="3"/>
                </a:cxn>
              </a:cxnLst>
              <a:rect l="0" t="0" r="r" b="b"/>
              <a:pathLst>
                <a:path w="20" h="20">
                  <a:moveTo>
                    <a:pt x="19" y="3"/>
                  </a:moveTo>
                  <a:cubicBezTo>
                    <a:pt x="20" y="2"/>
                    <a:pt x="19" y="1"/>
                    <a:pt x="18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13" y="8"/>
                    <a:pt x="8" y="13"/>
                    <a:pt x="1" y="16"/>
                  </a:cubicBezTo>
                  <a:cubicBezTo>
                    <a:pt x="0" y="16"/>
                    <a:pt x="0" y="17"/>
                    <a:pt x="0" y="18"/>
                  </a:cubicBezTo>
                  <a:cubicBezTo>
                    <a:pt x="1" y="19"/>
                    <a:pt x="2" y="20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10" y="16"/>
                    <a:pt x="16" y="10"/>
                    <a:pt x="19" y="3"/>
                  </a:cubicBezTo>
                  <a:close/>
                  <a:moveTo>
                    <a:pt x="19" y="3"/>
                  </a:moveTo>
                  <a:cubicBezTo>
                    <a:pt x="19" y="3"/>
                    <a:pt x="19" y="3"/>
                    <a:pt x="19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80088" y="2125663"/>
              <a:ext cx="82550" cy="85725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4" y="2"/>
                </a:cxn>
                <a:cxn ang="0">
                  <a:pos x="1" y="25"/>
                </a:cxn>
                <a:cxn ang="0">
                  <a:pos x="0" y="28"/>
                </a:cxn>
                <a:cxn ang="0">
                  <a:pos x="3" y="29"/>
                </a:cxn>
                <a:cxn ang="0">
                  <a:pos x="3" y="28"/>
                </a:cxn>
                <a:cxn ang="0">
                  <a:pos x="28" y="3"/>
                </a:cxn>
                <a:cxn ang="0">
                  <a:pos x="26" y="1"/>
                </a:cxn>
                <a:cxn ang="0">
                  <a:pos x="26" y="1"/>
                </a:cxn>
                <a:cxn ang="0">
                  <a:pos x="26" y="1"/>
                </a:cxn>
              </a:cxnLst>
              <a:rect l="0" t="0" r="r" b="b"/>
              <a:pathLst>
                <a:path w="28" h="29">
                  <a:moveTo>
                    <a:pt x="26" y="1"/>
                  </a:moveTo>
                  <a:cubicBezTo>
                    <a:pt x="25" y="0"/>
                    <a:pt x="24" y="1"/>
                    <a:pt x="24" y="2"/>
                  </a:cubicBezTo>
                  <a:cubicBezTo>
                    <a:pt x="20" y="13"/>
                    <a:pt x="11" y="21"/>
                    <a:pt x="1" y="25"/>
                  </a:cubicBezTo>
                  <a:cubicBezTo>
                    <a:pt x="0" y="25"/>
                    <a:pt x="0" y="27"/>
                    <a:pt x="0" y="28"/>
                  </a:cubicBezTo>
                  <a:cubicBezTo>
                    <a:pt x="1" y="29"/>
                    <a:pt x="2" y="29"/>
                    <a:pt x="3" y="29"/>
                  </a:cubicBezTo>
                  <a:cubicBezTo>
                    <a:pt x="3" y="29"/>
                    <a:pt x="3" y="29"/>
                    <a:pt x="3" y="28"/>
                  </a:cubicBezTo>
                  <a:cubicBezTo>
                    <a:pt x="14" y="24"/>
                    <a:pt x="23" y="15"/>
                    <a:pt x="28" y="3"/>
                  </a:cubicBezTo>
                  <a:cubicBezTo>
                    <a:pt x="28" y="2"/>
                    <a:pt x="27" y="1"/>
                    <a:pt x="26" y="1"/>
                  </a:cubicBezTo>
                  <a:close/>
                  <a:moveTo>
                    <a:pt x="26" y="1"/>
                  </a:moveTo>
                  <a:cubicBezTo>
                    <a:pt x="26" y="1"/>
                    <a:pt x="26" y="1"/>
                    <a:pt x="26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770563" y="2120901"/>
              <a:ext cx="71438" cy="698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0" y="1"/>
                </a:cxn>
                <a:cxn ang="0">
                  <a:pos x="1" y="20"/>
                </a:cxn>
                <a:cxn ang="0">
                  <a:pos x="1" y="20"/>
                </a:cxn>
                <a:cxn ang="0">
                  <a:pos x="0" y="23"/>
                </a:cxn>
                <a:cxn ang="0">
                  <a:pos x="3" y="24"/>
                </a:cxn>
                <a:cxn ang="0">
                  <a:pos x="3" y="23"/>
                </a:cxn>
                <a:cxn ang="0">
                  <a:pos x="23" y="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4" h="24">
                  <a:moveTo>
                    <a:pt x="22" y="0"/>
                  </a:moveTo>
                  <a:cubicBezTo>
                    <a:pt x="21" y="0"/>
                    <a:pt x="20" y="0"/>
                    <a:pt x="20" y="1"/>
                  </a:cubicBezTo>
                  <a:cubicBezTo>
                    <a:pt x="16" y="10"/>
                    <a:pt x="10" y="17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20"/>
                    <a:pt x="0" y="22"/>
                    <a:pt x="0" y="23"/>
                  </a:cubicBezTo>
                  <a:cubicBezTo>
                    <a:pt x="1" y="24"/>
                    <a:pt x="2" y="24"/>
                    <a:pt x="3" y="24"/>
                  </a:cubicBezTo>
                  <a:cubicBezTo>
                    <a:pt x="3" y="24"/>
                    <a:pt x="3" y="23"/>
                    <a:pt x="3" y="23"/>
                  </a:cubicBezTo>
                  <a:cubicBezTo>
                    <a:pt x="12" y="20"/>
                    <a:pt x="19" y="12"/>
                    <a:pt x="23" y="3"/>
                  </a:cubicBezTo>
                  <a:cubicBezTo>
                    <a:pt x="24" y="2"/>
                    <a:pt x="23" y="0"/>
                    <a:pt x="22" y="0"/>
                  </a:cubicBez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51500" y="2003426"/>
              <a:ext cx="58738" cy="58738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1" y="19"/>
                </a:cxn>
                <a:cxn ang="0">
                  <a:pos x="4" y="18"/>
                </a:cxn>
                <a:cxn ang="0">
                  <a:pos x="18" y="4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19" y="1"/>
                </a:cxn>
              </a:cxnLst>
              <a:rect l="0" t="0" r="r" b="b"/>
              <a:pathLst>
                <a:path w="20" h="20">
                  <a:moveTo>
                    <a:pt x="19" y="1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3"/>
                    <a:pt x="3" y="9"/>
                    <a:pt x="0" y="17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20"/>
                    <a:pt x="3" y="19"/>
                    <a:pt x="4" y="18"/>
                  </a:cubicBezTo>
                  <a:cubicBezTo>
                    <a:pt x="7" y="11"/>
                    <a:pt x="12" y="6"/>
                    <a:pt x="18" y="4"/>
                  </a:cubicBezTo>
                  <a:cubicBezTo>
                    <a:pt x="19" y="3"/>
                    <a:pt x="20" y="2"/>
                    <a:pt x="19" y="1"/>
                  </a:cubicBezTo>
                  <a:close/>
                  <a:moveTo>
                    <a:pt x="19" y="1"/>
                  </a:moveTo>
                  <a:cubicBezTo>
                    <a:pt x="19" y="1"/>
                    <a:pt x="19" y="1"/>
                    <a:pt x="19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10225" y="1962151"/>
              <a:ext cx="82550" cy="8255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5" y="0"/>
                </a:cxn>
                <a:cxn ang="0">
                  <a:pos x="25" y="0"/>
                </a:cxn>
                <a:cxn ang="0">
                  <a:pos x="0" y="25"/>
                </a:cxn>
                <a:cxn ang="0">
                  <a:pos x="1" y="28"/>
                </a:cxn>
                <a:cxn ang="0">
                  <a:pos x="4" y="27"/>
                </a:cxn>
                <a:cxn ang="0">
                  <a:pos x="26" y="3"/>
                </a:cxn>
                <a:cxn ang="0">
                  <a:pos x="27" y="1"/>
                </a:cxn>
                <a:cxn ang="0">
                  <a:pos x="27" y="1"/>
                </a:cxn>
                <a:cxn ang="0">
                  <a:pos x="27" y="1"/>
                </a:cxn>
              </a:cxnLst>
              <a:rect l="0" t="0" r="r" b="b"/>
              <a:pathLst>
                <a:path w="28" h="28">
                  <a:moveTo>
                    <a:pt x="27" y="1"/>
                  </a:moveTo>
                  <a:cubicBezTo>
                    <a:pt x="27" y="0"/>
                    <a:pt x="2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4" y="5"/>
                    <a:pt x="5" y="13"/>
                    <a:pt x="0" y="25"/>
                  </a:cubicBezTo>
                  <a:cubicBezTo>
                    <a:pt x="0" y="26"/>
                    <a:pt x="0" y="27"/>
                    <a:pt x="1" y="28"/>
                  </a:cubicBezTo>
                  <a:cubicBezTo>
                    <a:pt x="2" y="28"/>
                    <a:pt x="3" y="28"/>
                    <a:pt x="4" y="27"/>
                  </a:cubicBezTo>
                  <a:cubicBezTo>
                    <a:pt x="8" y="16"/>
                    <a:pt x="16" y="8"/>
                    <a:pt x="26" y="3"/>
                  </a:cubicBezTo>
                  <a:cubicBezTo>
                    <a:pt x="27" y="3"/>
                    <a:pt x="28" y="2"/>
                    <a:pt x="27" y="1"/>
                  </a:cubicBezTo>
                  <a:close/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630863" y="1982788"/>
              <a:ext cx="69850" cy="69850"/>
            </a:xfrm>
            <a:custGeom>
              <a:avLst/>
              <a:gdLst/>
              <a:ahLst/>
              <a:cxnLst>
                <a:cxn ang="0">
                  <a:pos x="22" y="4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21"/>
                </a:cxn>
                <a:cxn ang="0">
                  <a:pos x="1" y="24"/>
                </a:cxn>
                <a:cxn ang="0">
                  <a:pos x="4" y="22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22" y="4"/>
                </a:cxn>
              </a:cxnLst>
              <a:rect l="0" t="0" r="r" b="b"/>
              <a:pathLst>
                <a:path w="24" h="24">
                  <a:moveTo>
                    <a:pt x="22" y="4"/>
                  </a:moveTo>
                  <a:cubicBezTo>
                    <a:pt x="23" y="3"/>
                    <a:pt x="24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2" y="4"/>
                    <a:pt x="4" y="11"/>
                    <a:pt x="0" y="21"/>
                  </a:cubicBezTo>
                  <a:cubicBezTo>
                    <a:pt x="0" y="22"/>
                    <a:pt x="0" y="23"/>
                    <a:pt x="1" y="24"/>
                  </a:cubicBezTo>
                  <a:cubicBezTo>
                    <a:pt x="2" y="24"/>
                    <a:pt x="3" y="23"/>
                    <a:pt x="4" y="22"/>
                  </a:cubicBezTo>
                  <a:cubicBezTo>
                    <a:pt x="7" y="14"/>
                    <a:pt x="14" y="7"/>
                    <a:pt x="22" y="4"/>
                  </a:cubicBezTo>
                  <a:close/>
                  <a:moveTo>
                    <a:pt x="22" y="4"/>
                  </a:moveTo>
                  <a:cubicBezTo>
                    <a:pt x="22" y="4"/>
                    <a:pt x="22" y="4"/>
                    <a:pt x="22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8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861547" y="2528730"/>
            <a:ext cx="460603" cy="460603"/>
          </a:xfrm>
          <a:custGeom>
            <a:avLst/>
            <a:gdLst>
              <a:gd name="T0" fmla="*/ 251431 w 123"/>
              <a:gd name="T1" fmla="*/ 45715 h 123"/>
              <a:gd name="T2" fmla="*/ 166532 w 123"/>
              <a:gd name="T3" fmla="*/ 111022 h 123"/>
              <a:gd name="T4" fmla="*/ 0 w 123"/>
              <a:gd name="T5" fmla="*/ 176328 h 123"/>
              <a:gd name="T6" fmla="*/ 75103 w 123"/>
              <a:gd name="T7" fmla="*/ 261227 h 123"/>
              <a:gd name="T8" fmla="*/ 101226 w 123"/>
              <a:gd name="T9" fmla="*/ 401637 h 123"/>
              <a:gd name="T10" fmla="*/ 176328 w 123"/>
              <a:gd name="T11" fmla="*/ 375514 h 123"/>
              <a:gd name="T12" fmla="*/ 163267 w 123"/>
              <a:gd name="T13" fmla="*/ 336330 h 123"/>
              <a:gd name="T14" fmla="*/ 163267 w 123"/>
              <a:gd name="T15" fmla="*/ 248166 h 123"/>
              <a:gd name="T16" fmla="*/ 166532 w 123"/>
              <a:gd name="T17" fmla="*/ 241635 h 123"/>
              <a:gd name="T18" fmla="*/ 169798 w 123"/>
              <a:gd name="T19" fmla="*/ 238370 h 123"/>
              <a:gd name="T20" fmla="*/ 173063 w 123"/>
              <a:gd name="T21" fmla="*/ 238370 h 123"/>
              <a:gd name="T22" fmla="*/ 251431 w 123"/>
              <a:gd name="T23" fmla="*/ 306942 h 123"/>
              <a:gd name="T24" fmla="*/ 401637 w 123"/>
              <a:gd name="T25" fmla="*/ 176328 h 123"/>
              <a:gd name="T26" fmla="*/ 251431 w 123"/>
              <a:gd name="T27" fmla="*/ 176328 h 123"/>
              <a:gd name="T28" fmla="*/ 287350 w 123"/>
              <a:gd name="T29" fmla="*/ 137144 h 123"/>
              <a:gd name="T30" fmla="*/ 287350 w 123"/>
              <a:gd name="T31" fmla="*/ 212247 h 123"/>
              <a:gd name="T32" fmla="*/ 251431 w 123"/>
              <a:gd name="T33" fmla="*/ 176328 h 123"/>
              <a:gd name="T34" fmla="*/ 48980 w 123"/>
              <a:gd name="T35" fmla="*/ 137144 h 123"/>
              <a:gd name="T36" fmla="*/ 124083 w 123"/>
              <a:gd name="T37" fmla="*/ 176328 h 123"/>
              <a:gd name="T38" fmla="*/ 48980 w 123"/>
              <a:gd name="T39" fmla="*/ 212247 h 123"/>
              <a:gd name="T40" fmla="*/ 150206 w 123"/>
              <a:gd name="T41" fmla="*/ 375514 h 123"/>
              <a:gd name="T42" fmla="*/ 101226 w 123"/>
              <a:gd name="T43" fmla="*/ 261227 h 123"/>
              <a:gd name="T44" fmla="*/ 101226 w 123"/>
              <a:gd name="T45" fmla="*/ 238370 h 123"/>
              <a:gd name="T46" fmla="*/ 140410 w 123"/>
              <a:gd name="T47" fmla="*/ 238370 h 123"/>
              <a:gd name="T48" fmla="*/ 137144 w 123"/>
              <a:gd name="T49" fmla="*/ 336330 h 123"/>
              <a:gd name="T50" fmla="*/ 150206 w 123"/>
              <a:gd name="T51" fmla="*/ 365718 h 123"/>
              <a:gd name="T52" fmla="*/ 166532 w 123"/>
              <a:gd name="T53" fmla="*/ 212247 h 123"/>
              <a:gd name="T54" fmla="*/ 163267 w 123"/>
              <a:gd name="T55" fmla="*/ 212247 h 123"/>
              <a:gd name="T56" fmla="*/ 163267 w 123"/>
              <a:gd name="T57" fmla="*/ 137144 h 123"/>
              <a:gd name="T58" fmla="*/ 231839 w 123"/>
              <a:gd name="T59" fmla="*/ 111022 h 123"/>
              <a:gd name="T60" fmla="*/ 231839 w 123"/>
              <a:gd name="T61" fmla="*/ 238370 h 123"/>
              <a:gd name="T62" fmla="*/ 313473 w 123"/>
              <a:gd name="T63" fmla="*/ 326534 h 123"/>
              <a:gd name="T64" fmla="*/ 287350 w 123"/>
              <a:gd name="T65" fmla="*/ 238370 h 123"/>
              <a:gd name="T66" fmla="*/ 287350 w 123"/>
              <a:gd name="T67" fmla="*/ 111022 h 123"/>
              <a:gd name="T68" fmla="*/ 313473 w 123"/>
              <a:gd name="T69" fmla="*/ 26123 h 123"/>
              <a:gd name="T70" fmla="*/ 313473 w 123"/>
              <a:gd name="T71" fmla="*/ 326534 h 123"/>
              <a:gd name="T72" fmla="*/ 313473 w 123"/>
              <a:gd name="T73" fmla="*/ 326534 h 12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3" h="123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699009" y="2599731"/>
            <a:ext cx="460603" cy="314959"/>
          </a:xfrm>
          <a:custGeom>
            <a:avLst/>
            <a:gdLst>
              <a:gd name="T0" fmla="*/ 375514 w 123"/>
              <a:gd name="T1" fmla="*/ 13078 h 84"/>
              <a:gd name="T2" fmla="*/ 365718 w 123"/>
              <a:gd name="T3" fmla="*/ 13078 h 84"/>
              <a:gd name="T4" fmla="*/ 349392 w 123"/>
              <a:gd name="T5" fmla="*/ 19617 h 84"/>
              <a:gd name="T6" fmla="*/ 313473 w 123"/>
              <a:gd name="T7" fmla="*/ 52312 h 84"/>
              <a:gd name="T8" fmla="*/ 313473 w 123"/>
              <a:gd name="T9" fmla="*/ 39234 h 84"/>
              <a:gd name="T10" fmla="*/ 277554 w 123"/>
              <a:gd name="T11" fmla="*/ 0 h 84"/>
              <a:gd name="T12" fmla="*/ 39184 w 123"/>
              <a:gd name="T13" fmla="*/ 0 h 84"/>
              <a:gd name="T14" fmla="*/ 0 w 123"/>
              <a:gd name="T15" fmla="*/ 39234 h 84"/>
              <a:gd name="T16" fmla="*/ 0 w 123"/>
              <a:gd name="T17" fmla="*/ 238674 h 84"/>
              <a:gd name="T18" fmla="*/ 39184 w 123"/>
              <a:gd name="T19" fmla="*/ 274638 h 84"/>
              <a:gd name="T20" fmla="*/ 277554 w 123"/>
              <a:gd name="T21" fmla="*/ 274638 h 84"/>
              <a:gd name="T22" fmla="*/ 313473 w 123"/>
              <a:gd name="T23" fmla="*/ 238674 h 84"/>
              <a:gd name="T24" fmla="*/ 313473 w 123"/>
              <a:gd name="T25" fmla="*/ 222326 h 84"/>
              <a:gd name="T26" fmla="*/ 349392 w 123"/>
              <a:gd name="T27" fmla="*/ 255021 h 84"/>
              <a:gd name="T28" fmla="*/ 365718 w 123"/>
              <a:gd name="T29" fmla="*/ 264830 h 84"/>
              <a:gd name="T30" fmla="*/ 375514 w 123"/>
              <a:gd name="T31" fmla="*/ 264830 h 84"/>
              <a:gd name="T32" fmla="*/ 401637 w 123"/>
              <a:gd name="T33" fmla="*/ 238674 h 84"/>
              <a:gd name="T34" fmla="*/ 401637 w 123"/>
              <a:gd name="T35" fmla="*/ 39234 h 84"/>
              <a:gd name="T36" fmla="*/ 375514 w 123"/>
              <a:gd name="T37" fmla="*/ 13078 h 84"/>
              <a:gd name="T38" fmla="*/ 39184 w 123"/>
              <a:gd name="T39" fmla="*/ 251752 h 84"/>
              <a:gd name="T40" fmla="*/ 26123 w 123"/>
              <a:gd name="T41" fmla="*/ 238674 h 84"/>
              <a:gd name="T42" fmla="*/ 26123 w 123"/>
              <a:gd name="T43" fmla="*/ 39234 h 84"/>
              <a:gd name="T44" fmla="*/ 39184 w 123"/>
              <a:gd name="T45" fmla="*/ 26156 h 84"/>
              <a:gd name="T46" fmla="*/ 277554 w 123"/>
              <a:gd name="T47" fmla="*/ 26156 h 84"/>
              <a:gd name="T48" fmla="*/ 290615 w 123"/>
              <a:gd name="T49" fmla="*/ 39234 h 84"/>
              <a:gd name="T50" fmla="*/ 290615 w 123"/>
              <a:gd name="T51" fmla="*/ 238674 h 84"/>
              <a:gd name="T52" fmla="*/ 277554 w 123"/>
              <a:gd name="T53" fmla="*/ 251752 h 84"/>
              <a:gd name="T54" fmla="*/ 39184 w 123"/>
              <a:gd name="T55" fmla="*/ 251752 h 84"/>
              <a:gd name="T56" fmla="*/ 375514 w 123"/>
              <a:gd name="T57" fmla="*/ 238674 h 84"/>
              <a:gd name="T58" fmla="*/ 365718 w 123"/>
              <a:gd name="T59" fmla="*/ 238674 h 84"/>
              <a:gd name="T60" fmla="*/ 313473 w 123"/>
              <a:gd name="T61" fmla="*/ 189631 h 84"/>
              <a:gd name="T62" fmla="*/ 313473 w 123"/>
              <a:gd name="T63" fmla="*/ 189631 h 84"/>
              <a:gd name="T64" fmla="*/ 300411 w 123"/>
              <a:gd name="T65" fmla="*/ 176553 h 84"/>
              <a:gd name="T66" fmla="*/ 300411 w 123"/>
              <a:gd name="T67" fmla="*/ 101355 h 84"/>
              <a:gd name="T68" fmla="*/ 365718 w 123"/>
              <a:gd name="T69" fmla="*/ 39234 h 84"/>
              <a:gd name="T70" fmla="*/ 375514 w 123"/>
              <a:gd name="T71" fmla="*/ 39234 h 84"/>
              <a:gd name="T72" fmla="*/ 375514 w 123"/>
              <a:gd name="T73" fmla="*/ 238674 h 84"/>
              <a:gd name="T74" fmla="*/ 375514 w 123"/>
              <a:gd name="T75" fmla="*/ 238674 h 84"/>
              <a:gd name="T76" fmla="*/ 375514 w 123"/>
              <a:gd name="T77" fmla="*/ 238674 h 8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23" h="84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8290" y="2583347"/>
            <a:ext cx="458783" cy="345908"/>
          </a:xfrm>
          <a:custGeom>
            <a:avLst/>
            <a:gdLst>
              <a:gd name="T0" fmla="*/ 328496 w 123"/>
              <a:gd name="T1" fmla="*/ 6557 h 92"/>
              <a:gd name="T2" fmla="*/ 87816 w 123"/>
              <a:gd name="T3" fmla="*/ 0 h 92"/>
              <a:gd name="T4" fmla="*/ 6505 w 123"/>
              <a:gd name="T5" fmla="*/ 72128 h 92"/>
              <a:gd name="T6" fmla="*/ 6505 w 123"/>
              <a:gd name="T7" fmla="*/ 104913 h 92"/>
              <a:gd name="T8" fmla="*/ 198399 w 123"/>
              <a:gd name="T9" fmla="*/ 301625 h 92"/>
              <a:gd name="T10" fmla="*/ 393545 w 123"/>
              <a:gd name="T11" fmla="*/ 104913 h 92"/>
              <a:gd name="T12" fmla="*/ 390293 w 123"/>
              <a:gd name="T13" fmla="*/ 72128 h 92"/>
              <a:gd name="T14" fmla="*/ 279710 w 123"/>
              <a:gd name="T15" fmla="*/ 45899 h 92"/>
              <a:gd name="T16" fmla="*/ 302477 w 123"/>
              <a:gd name="T17" fmla="*/ 26228 h 92"/>
              <a:gd name="T18" fmla="*/ 247185 w 123"/>
              <a:gd name="T19" fmla="*/ 88520 h 92"/>
              <a:gd name="T20" fmla="*/ 302477 w 123"/>
              <a:gd name="T21" fmla="*/ 88520 h 92"/>
              <a:gd name="T22" fmla="*/ 237428 w 123"/>
              <a:gd name="T23" fmla="*/ 81963 h 92"/>
              <a:gd name="T24" fmla="*/ 243933 w 123"/>
              <a:gd name="T25" fmla="*/ 29507 h 92"/>
              <a:gd name="T26" fmla="*/ 227671 w 123"/>
              <a:gd name="T27" fmla="*/ 88520 h 92"/>
              <a:gd name="T28" fmla="*/ 198399 w 123"/>
              <a:gd name="T29" fmla="*/ 65571 h 92"/>
              <a:gd name="T30" fmla="*/ 227671 w 123"/>
              <a:gd name="T31" fmla="*/ 26228 h 92"/>
              <a:gd name="T32" fmla="*/ 172379 w 123"/>
              <a:gd name="T33" fmla="*/ 26228 h 92"/>
              <a:gd name="T34" fmla="*/ 188641 w 123"/>
              <a:gd name="T35" fmla="*/ 55735 h 92"/>
              <a:gd name="T36" fmla="*/ 130098 w 123"/>
              <a:gd name="T37" fmla="*/ 52457 h 92"/>
              <a:gd name="T38" fmla="*/ 188641 w 123"/>
              <a:gd name="T39" fmla="*/ 55735 h 92"/>
              <a:gd name="T40" fmla="*/ 97573 w 123"/>
              <a:gd name="T41" fmla="*/ 88520 h 92"/>
              <a:gd name="T42" fmla="*/ 152865 w 123"/>
              <a:gd name="T43" fmla="*/ 88520 h 92"/>
              <a:gd name="T44" fmla="*/ 120340 w 123"/>
              <a:gd name="T45" fmla="*/ 45899 h 92"/>
              <a:gd name="T46" fmla="*/ 139855 w 123"/>
              <a:gd name="T47" fmla="*/ 26228 h 92"/>
              <a:gd name="T48" fmla="*/ 110583 w 123"/>
              <a:gd name="T49" fmla="*/ 55735 h 92"/>
              <a:gd name="T50" fmla="*/ 26020 w 123"/>
              <a:gd name="T51" fmla="*/ 88520 h 92"/>
              <a:gd name="T52" fmla="*/ 35777 w 123"/>
              <a:gd name="T53" fmla="*/ 101635 h 92"/>
              <a:gd name="T54" fmla="*/ 159370 w 123"/>
              <a:gd name="T55" fmla="*/ 232776 h 92"/>
              <a:gd name="T56" fmla="*/ 94321 w 123"/>
              <a:gd name="T57" fmla="*/ 101635 h 92"/>
              <a:gd name="T58" fmla="*/ 185389 w 123"/>
              <a:gd name="T59" fmla="*/ 255726 h 92"/>
              <a:gd name="T60" fmla="*/ 169127 w 123"/>
              <a:gd name="T61" fmla="*/ 101635 h 92"/>
              <a:gd name="T62" fmla="*/ 198399 w 123"/>
              <a:gd name="T63" fmla="*/ 259004 h 92"/>
              <a:gd name="T64" fmla="*/ 211409 w 123"/>
              <a:gd name="T65" fmla="*/ 255726 h 92"/>
              <a:gd name="T66" fmla="*/ 305729 w 123"/>
              <a:gd name="T67" fmla="*/ 101635 h 92"/>
              <a:gd name="T68" fmla="*/ 240680 w 123"/>
              <a:gd name="T69" fmla="*/ 232776 h 92"/>
              <a:gd name="T70" fmla="*/ 364273 w 123"/>
              <a:gd name="T71" fmla="*/ 101635 h 92"/>
              <a:gd name="T72" fmla="*/ 321991 w 123"/>
              <a:gd name="T73" fmla="*/ 88520 h 92"/>
              <a:gd name="T74" fmla="*/ 315487 w 123"/>
              <a:gd name="T75" fmla="*/ 29507 h 92"/>
              <a:gd name="T76" fmla="*/ 321991 w 123"/>
              <a:gd name="T77" fmla="*/ 88520 h 92"/>
              <a:gd name="T78" fmla="*/ 321991 w 123"/>
              <a:gd name="T79" fmla="*/ 88520 h 9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3" h="92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1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11375291" y="2525426"/>
            <a:ext cx="460407" cy="460407"/>
            <a:chOff x="8780463" y="1906588"/>
            <a:chExt cx="360363" cy="360363"/>
          </a:xfrm>
          <a:solidFill>
            <a:srgbClr val="5F9D79"/>
          </a:solidFill>
        </p:grpSpPr>
        <p:sp>
          <p:nvSpPr>
            <p:cNvPr id="1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8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11379349" y="4764584"/>
            <a:ext cx="460407" cy="460407"/>
            <a:chOff x="8783638" y="3568701"/>
            <a:chExt cx="360363" cy="360363"/>
          </a:xfrm>
          <a:solidFill>
            <a:srgbClr val="5F9D79"/>
          </a:solidFill>
        </p:grpSpPr>
        <p:sp>
          <p:nvSpPr>
            <p:cNvPr id="11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83638" y="3568701"/>
              <a:ext cx="360363" cy="360363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62054" y="4760748"/>
            <a:ext cx="460604" cy="462424"/>
          </a:xfrm>
          <a:custGeom>
            <a:avLst/>
            <a:gdLst>
              <a:gd name="T0" fmla="*/ 391842 w 123"/>
              <a:gd name="T1" fmla="*/ 6557 h 123"/>
              <a:gd name="T2" fmla="*/ 375515 w 123"/>
              <a:gd name="T3" fmla="*/ 0 h 123"/>
              <a:gd name="T4" fmla="*/ 372250 w 123"/>
              <a:gd name="T5" fmla="*/ 0 h 123"/>
              <a:gd name="T6" fmla="*/ 160002 w 123"/>
              <a:gd name="T7" fmla="*/ 39339 h 123"/>
              <a:gd name="T8" fmla="*/ 140410 w 123"/>
              <a:gd name="T9" fmla="*/ 62287 h 123"/>
              <a:gd name="T10" fmla="*/ 140410 w 123"/>
              <a:gd name="T11" fmla="*/ 278651 h 123"/>
              <a:gd name="T12" fmla="*/ 91430 w 123"/>
              <a:gd name="T13" fmla="*/ 265538 h 123"/>
              <a:gd name="T14" fmla="*/ 58776 w 123"/>
              <a:gd name="T15" fmla="*/ 268817 h 123"/>
              <a:gd name="T16" fmla="*/ 6531 w 123"/>
              <a:gd name="T17" fmla="*/ 314712 h 123"/>
              <a:gd name="T18" fmla="*/ 6531 w 123"/>
              <a:gd name="T19" fmla="*/ 360608 h 123"/>
              <a:gd name="T20" fmla="*/ 75103 w 123"/>
              <a:gd name="T21" fmla="*/ 403225 h 123"/>
              <a:gd name="T22" fmla="*/ 104491 w 123"/>
              <a:gd name="T23" fmla="*/ 396668 h 123"/>
              <a:gd name="T24" fmla="*/ 156737 w 123"/>
              <a:gd name="T25" fmla="*/ 354051 h 123"/>
              <a:gd name="T26" fmla="*/ 163267 w 123"/>
              <a:gd name="T27" fmla="*/ 327825 h 123"/>
              <a:gd name="T28" fmla="*/ 163267 w 123"/>
              <a:gd name="T29" fmla="*/ 327825 h 123"/>
              <a:gd name="T30" fmla="*/ 163267 w 123"/>
              <a:gd name="T31" fmla="*/ 124574 h 123"/>
              <a:gd name="T32" fmla="*/ 169798 w 123"/>
              <a:gd name="T33" fmla="*/ 124574 h 123"/>
              <a:gd name="T34" fmla="*/ 375515 w 123"/>
              <a:gd name="T35" fmla="*/ 88513 h 123"/>
              <a:gd name="T36" fmla="*/ 375515 w 123"/>
              <a:gd name="T37" fmla="*/ 242591 h 123"/>
              <a:gd name="T38" fmla="*/ 329800 w 123"/>
              <a:gd name="T39" fmla="*/ 226199 h 123"/>
              <a:gd name="T40" fmla="*/ 297147 w 123"/>
              <a:gd name="T41" fmla="*/ 232756 h 123"/>
              <a:gd name="T42" fmla="*/ 244901 w 123"/>
              <a:gd name="T43" fmla="*/ 275373 h 123"/>
              <a:gd name="T44" fmla="*/ 241636 w 123"/>
              <a:gd name="T45" fmla="*/ 321269 h 123"/>
              <a:gd name="T46" fmla="*/ 313474 w 123"/>
              <a:gd name="T47" fmla="*/ 363886 h 123"/>
              <a:gd name="T48" fmla="*/ 342862 w 123"/>
              <a:gd name="T49" fmla="*/ 360608 h 123"/>
              <a:gd name="T50" fmla="*/ 395107 w 123"/>
              <a:gd name="T51" fmla="*/ 314712 h 123"/>
              <a:gd name="T52" fmla="*/ 401638 w 123"/>
              <a:gd name="T53" fmla="*/ 288486 h 123"/>
              <a:gd name="T54" fmla="*/ 401638 w 123"/>
              <a:gd name="T55" fmla="*/ 288486 h 123"/>
              <a:gd name="T56" fmla="*/ 401638 w 123"/>
              <a:gd name="T57" fmla="*/ 26226 h 123"/>
              <a:gd name="T58" fmla="*/ 391842 w 123"/>
              <a:gd name="T59" fmla="*/ 6557 h 123"/>
              <a:gd name="T60" fmla="*/ 97960 w 123"/>
              <a:gd name="T61" fmla="*/ 373721 h 123"/>
              <a:gd name="T62" fmla="*/ 29388 w 123"/>
              <a:gd name="T63" fmla="*/ 350773 h 123"/>
              <a:gd name="T64" fmla="*/ 68572 w 123"/>
              <a:gd name="T65" fmla="*/ 291764 h 123"/>
              <a:gd name="T66" fmla="*/ 137145 w 123"/>
              <a:gd name="T67" fmla="*/ 314712 h 123"/>
              <a:gd name="T68" fmla="*/ 97960 w 123"/>
              <a:gd name="T69" fmla="*/ 373721 h 123"/>
              <a:gd name="T70" fmla="*/ 375515 w 123"/>
              <a:gd name="T71" fmla="*/ 62287 h 123"/>
              <a:gd name="T72" fmla="*/ 163267 w 123"/>
              <a:gd name="T73" fmla="*/ 101626 h 123"/>
              <a:gd name="T74" fmla="*/ 163267 w 123"/>
              <a:gd name="T75" fmla="*/ 62287 h 123"/>
              <a:gd name="T76" fmla="*/ 375515 w 123"/>
              <a:gd name="T77" fmla="*/ 26226 h 123"/>
              <a:gd name="T78" fmla="*/ 375515 w 123"/>
              <a:gd name="T79" fmla="*/ 62287 h 123"/>
              <a:gd name="T80" fmla="*/ 336331 w 123"/>
              <a:gd name="T81" fmla="*/ 334382 h 123"/>
              <a:gd name="T82" fmla="*/ 264493 w 123"/>
              <a:gd name="T83" fmla="*/ 314712 h 123"/>
              <a:gd name="T84" fmla="*/ 303678 w 123"/>
              <a:gd name="T85" fmla="*/ 255704 h 123"/>
              <a:gd name="T86" fmla="*/ 375515 w 123"/>
              <a:gd name="T87" fmla="*/ 278651 h 123"/>
              <a:gd name="T88" fmla="*/ 336331 w 123"/>
              <a:gd name="T89" fmla="*/ 334382 h 123"/>
              <a:gd name="T90" fmla="*/ 336331 w 123"/>
              <a:gd name="T91" fmla="*/ 334382 h 123"/>
              <a:gd name="T92" fmla="*/ 336331 w 123"/>
              <a:gd name="T93" fmla="*/ 334382 h 12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23" h="123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22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654769" y="4764584"/>
            <a:ext cx="460407" cy="460407"/>
            <a:chOff x="2270125" y="3568701"/>
            <a:chExt cx="360363" cy="360363"/>
          </a:xfrm>
          <a:solidFill>
            <a:srgbClr val="5F9D79"/>
          </a:solidFill>
        </p:grpSpPr>
        <p:sp>
          <p:nvSpPr>
            <p:cNvPr id="1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70125" y="3568701"/>
              <a:ext cx="111125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8" y="38"/>
                </a:cxn>
                <a:cxn ang="0">
                  <a:pos x="31" y="23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5" y="20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8" y="45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5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8" y="38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2" y="29"/>
                </a:cxn>
                <a:cxn ang="0">
                  <a:pos x="12" y="29"/>
                </a:cxn>
                <a:cxn ang="0">
                  <a:pos x="15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8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5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5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5" y="50"/>
                    <a:pt x="38" y="45"/>
                    <a:pt x="38" y="38"/>
                  </a:cubicBezTo>
                  <a:cubicBezTo>
                    <a:pt x="38" y="32"/>
                    <a:pt x="35" y="27"/>
                    <a:pt x="31" y="23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0" y="19"/>
                    <a:pt x="19" y="19"/>
                  </a:cubicBezTo>
                  <a:cubicBezTo>
                    <a:pt x="18" y="19"/>
                    <a:pt x="17" y="19"/>
                    <a:pt x="15" y="20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0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0" y="50"/>
                    <a:pt x="19" y="50"/>
                  </a:cubicBezTo>
                  <a:cubicBezTo>
                    <a:pt x="18" y="50"/>
                    <a:pt x="16" y="50"/>
                    <a:pt x="15" y="49"/>
                  </a:cubicBezTo>
                  <a:cubicBezTo>
                    <a:pt x="14" y="49"/>
                    <a:pt x="13" y="48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4"/>
                    <a:pt x="9" y="43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1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7"/>
                    <a:pt x="19" y="27"/>
                  </a:cubicBezTo>
                  <a:cubicBezTo>
                    <a:pt x="20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1" y="37"/>
                    <a:pt x="31" y="38"/>
                  </a:cubicBezTo>
                  <a:cubicBezTo>
                    <a:pt x="31" y="39"/>
                    <a:pt x="30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16188" y="3568701"/>
              <a:ext cx="114300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9" y="38"/>
                </a:cxn>
                <a:cxn ang="0">
                  <a:pos x="31" y="23"/>
                </a:cxn>
                <a:cxn ang="0">
                  <a:pos x="16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6" y="20"/>
                </a:cxn>
                <a:cxn ang="0">
                  <a:pos x="16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6" y="111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9" y="45"/>
                </a:cxn>
                <a:cxn ang="0">
                  <a:pos x="29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6" y="49"/>
                </a:cxn>
                <a:cxn ang="0">
                  <a:pos x="13" y="47"/>
                </a:cxn>
                <a:cxn ang="0">
                  <a:pos x="13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8" y="38"/>
                </a:cxn>
                <a:cxn ang="0">
                  <a:pos x="9" y="35"/>
                </a:cxn>
                <a:cxn ang="0">
                  <a:pos x="9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6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9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6" y="50"/>
                    <a:pt x="39" y="45"/>
                    <a:pt x="39" y="38"/>
                  </a:cubicBezTo>
                  <a:cubicBezTo>
                    <a:pt x="39" y="32"/>
                    <a:pt x="36" y="27"/>
                    <a:pt x="31" y="23"/>
                  </a:cubicBezTo>
                  <a:close/>
                  <a:moveTo>
                    <a:pt x="16" y="11"/>
                  </a:moveTo>
                  <a:cubicBezTo>
                    <a:pt x="16" y="9"/>
                    <a:pt x="17" y="8"/>
                    <a:pt x="19" y="8"/>
                  </a:cubicBezTo>
                  <a:cubicBezTo>
                    <a:pt x="22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8" y="19"/>
                    <a:pt x="17" y="19"/>
                    <a:pt x="16" y="20"/>
                  </a:cubicBezTo>
                  <a:lnTo>
                    <a:pt x="16" y="11"/>
                  </a:lnTo>
                  <a:close/>
                  <a:moveTo>
                    <a:pt x="23" y="111"/>
                  </a:moveTo>
                  <a:cubicBezTo>
                    <a:pt x="23" y="113"/>
                    <a:pt x="22" y="115"/>
                    <a:pt x="19" y="115"/>
                  </a:cubicBezTo>
                  <a:cubicBezTo>
                    <a:pt x="17" y="115"/>
                    <a:pt x="16" y="113"/>
                    <a:pt x="16" y="11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1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1" y="50"/>
                    <a:pt x="19" y="50"/>
                  </a:cubicBezTo>
                  <a:cubicBezTo>
                    <a:pt x="18" y="50"/>
                    <a:pt x="17" y="50"/>
                    <a:pt x="16" y="49"/>
                  </a:cubicBezTo>
                  <a:cubicBezTo>
                    <a:pt x="15" y="49"/>
                    <a:pt x="14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1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4"/>
                    <a:pt x="9" y="43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3"/>
                    <a:pt x="10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7" y="27"/>
                    <a:pt x="18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6"/>
                    <a:pt x="31" y="37"/>
                    <a:pt x="31" y="38"/>
                  </a:cubicBezTo>
                  <a:cubicBezTo>
                    <a:pt x="31" y="39"/>
                    <a:pt x="31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392363" y="3568701"/>
              <a:ext cx="111125" cy="360363"/>
            </a:xfrm>
            <a:custGeom>
              <a:avLst/>
              <a:gdLst/>
              <a:ahLst/>
              <a:cxnLst>
                <a:cxn ang="0">
                  <a:pos x="31" y="69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69"/>
                </a:cxn>
                <a:cxn ang="0">
                  <a:pos x="0" y="84"/>
                </a:cxn>
                <a:cxn ang="0">
                  <a:pos x="8" y="100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100"/>
                </a:cxn>
                <a:cxn ang="0">
                  <a:pos x="38" y="84"/>
                </a:cxn>
                <a:cxn ang="0">
                  <a:pos x="31" y="69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66"/>
                </a:cxn>
                <a:cxn ang="0">
                  <a:pos x="19" y="65"/>
                </a:cxn>
                <a:cxn ang="0">
                  <a:pos x="15" y="66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103"/>
                </a:cxn>
                <a:cxn ang="0">
                  <a:pos x="19" y="104"/>
                </a:cxn>
                <a:cxn ang="0">
                  <a:pos x="23" y="103"/>
                </a:cxn>
                <a:cxn ang="0">
                  <a:pos x="23" y="111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29" y="91"/>
                </a:cxn>
                <a:cxn ang="0">
                  <a:pos x="29" y="91"/>
                </a:cxn>
                <a:cxn ang="0">
                  <a:pos x="26" y="93"/>
                </a:cxn>
                <a:cxn ang="0">
                  <a:pos x="26" y="93"/>
                </a:cxn>
                <a:cxn ang="0">
                  <a:pos x="23" y="95"/>
                </a:cxn>
                <a:cxn ang="0">
                  <a:pos x="19" y="96"/>
                </a:cxn>
                <a:cxn ang="0">
                  <a:pos x="15" y="95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0" y="91"/>
                </a:cxn>
                <a:cxn ang="0">
                  <a:pos x="10" y="91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4"/>
                </a:cxn>
                <a:cxn ang="0">
                  <a:pos x="8" y="81"/>
                </a:cxn>
                <a:cxn ang="0">
                  <a:pos x="8" y="81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74"/>
                </a:cxn>
                <a:cxn ang="0">
                  <a:pos x="19" y="73"/>
                </a:cxn>
                <a:cxn ang="0">
                  <a:pos x="23" y="74"/>
                </a:cxn>
                <a:cxn ang="0">
                  <a:pos x="26" y="75"/>
                </a:cxn>
                <a:cxn ang="0">
                  <a:pos x="26" y="75"/>
                </a:cxn>
                <a:cxn ang="0">
                  <a:pos x="29" y="78"/>
                </a:cxn>
                <a:cxn ang="0">
                  <a:pos x="29" y="78"/>
                </a:cxn>
                <a:cxn ang="0">
                  <a:pos x="30" y="81"/>
                </a:cxn>
                <a:cxn ang="0">
                  <a:pos x="30" y="81"/>
                </a:cxn>
                <a:cxn ang="0">
                  <a:pos x="31" y="84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30" y="88"/>
                </a:cxn>
              </a:cxnLst>
              <a:rect l="0" t="0" r="r" b="b"/>
              <a:pathLst>
                <a:path w="38" h="123">
                  <a:moveTo>
                    <a:pt x="31" y="6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73"/>
                    <a:pt x="0" y="78"/>
                    <a:pt x="0" y="84"/>
                  </a:cubicBezTo>
                  <a:cubicBezTo>
                    <a:pt x="0" y="91"/>
                    <a:pt x="3" y="96"/>
                    <a:pt x="8" y="10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5" y="96"/>
                    <a:pt x="38" y="91"/>
                    <a:pt x="38" y="84"/>
                  </a:cubicBezTo>
                  <a:cubicBezTo>
                    <a:pt x="38" y="78"/>
                    <a:pt x="35" y="73"/>
                    <a:pt x="31" y="69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2" y="65"/>
                    <a:pt x="21" y="65"/>
                    <a:pt x="19" y="65"/>
                  </a:cubicBezTo>
                  <a:cubicBezTo>
                    <a:pt x="18" y="65"/>
                    <a:pt x="17" y="65"/>
                    <a:pt x="15" y="66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7" y="103"/>
                    <a:pt x="18" y="104"/>
                    <a:pt x="19" y="104"/>
                  </a:cubicBezTo>
                  <a:cubicBezTo>
                    <a:pt x="21" y="104"/>
                    <a:pt x="22" y="103"/>
                    <a:pt x="23" y="103"/>
                  </a:cubicBezTo>
                  <a:lnTo>
                    <a:pt x="23" y="111"/>
                  </a:ln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  <a:cubicBezTo>
                    <a:pt x="30" y="89"/>
                    <a:pt x="29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92"/>
                    <a:pt x="27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5" y="94"/>
                    <a:pt x="24" y="95"/>
                    <a:pt x="23" y="95"/>
                  </a:cubicBezTo>
                  <a:cubicBezTo>
                    <a:pt x="22" y="96"/>
                    <a:pt x="21" y="96"/>
                    <a:pt x="19" y="96"/>
                  </a:cubicBezTo>
                  <a:cubicBezTo>
                    <a:pt x="18" y="96"/>
                    <a:pt x="17" y="96"/>
                    <a:pt x="15" y="95"/>
                  </a:cubicBezTo>
                  <a:cubicBezTo>
                    <a:pt x="14" y="95"/>
                    <a:pt x="13" y="94"/>
                    <a:pt x="12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1" y="93"/>
                    <a:pt x="11" y="92"/>
                    <a:pt x="10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7"/>
                    <a:pt x="8" y="85"/>
                    <a:pt x="8" y="84"/>
                  </a:cubicBezTo>
                  <a:cubicBezTo>
                    <a:pt x="8" y="83"/>
                    <a:pt x="8" y="82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79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3" y="75"/>
                    <a:pt x="14" y="74"/>
                    <a:pt x="15" y="74"/>
                  </a:cubicBezTo>
                  <a:cubicBezTo>
                    <a:pt x="17" y="73"/>
                    <a:pt x="18" y="73"/>
                    <a:pt x="19" y="73"/>
                  </a:cubicBezTo>
                  <a:cubicBezTo>
                    <a:pt x="21" y="73"/>
                    <a:pt x="22" y="73"/>
                    <a:pt x="23" y="74"/>
                  </a:cubicBezTo>
                  <a:cubicBezTo>
                    <a:pt x="24" y="74"/>
                    <a:pt x="25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9"/>
                    <a:pt x="30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2"/>
                    <a:pt x="31" y="83"/>
                    <a:pt x="31" y="84"/>
                  </a:cubicBezTo>
                  <a:cubicBezTo>
                    <a:pt x="31" y="85"/>
                    <a:pt x="31" y="87"/>
                    <a:pt x="30" y="88"/>
                  </a:cubicBez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6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6271940" y="4764584"/>
            <a:ext cx="458378" cy="460407"/>
            <a:chOff x="4019550" y="3568701"/>
            <a:chExt cx="358775" cy="360363"/>
          </a:xfrm>
          <a:solidFill>
            <a:srgbClr val="5F9D79"/>
          </a:solidFill>
        </p:grpSpPr>
        <p:sp>
          <p:nvSpPr>
            <p:cNvPr id="1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19550" y="3568701"/>
              <a:ext cx="358775" cy="36036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31" y="46"/>
                </a:cxn>
                <a:cxn ang="0">
                  <a:pos x="36" y="68"/>
                </a:cxn>
                <a:cxn ang="0">
                  <a:pos x="4" y="100"/>
                </a:cxn>
                <a:cxn ang="0">
                  <a:pos x="4" y="100"/>
                </a:cxn>
                <a:cxn ang="0">
                  <a:pos x="0" y="109"/>
                </a:cxn>
                <a:cxn ang="0">
                  <a:pos x="13" y="123"/>
                </a:cxn>
                <a:cxn ang="0">
                  <a:pos x="23" y="119"/>
                </a:cxn>
                <a:cxn ang="0">
                  <a:pos x="23" y="119"/>
                </a:cxn>
                <a:cxn ang="0">
                  <a:pos x="55" y="87"/>
                </a:cxn>
                <a:cxn ang="0">
                  <a:pos x="77" y="92"/>
                </a:cxn>
                <a:cxn ang="0">
                  <a:pos x="123" y="46"/>
                </a:cxn>
                <a:cxn ang="0">
                  <a:pos x="77" y="0"/>
                </a:cxn>
                <a:cxn ang="0">
                  <a:pos x="18" y="114"/>
                </a:cxn>
                <a:cxn ang="0">
                  <a:pos x="13" y="116"/>
                </a:cxn>
                <a:cxn ang="0">
                  <a:pos x="7" y="109"/>
                </a:cxn>
                <a:cxn ang="0">
                  <a:pos x="9" y="104"/>
                </a:cxn>
                <a:cxn ang="0">
                  <a:pos x="9" y="104"/>
                </a:cxn>
                <a:cxn ang="0">
                  <a:pos x="40" y="73"/>
                </a:cxn>
                <a:cxn ang="0">
                  <a:pos x="49" y="83"/>
                </a:cxn>
                <a:cxn ang="0">
                  <a:pos x="18" y="114"/>
                </a:cxn>
                <a:cxn ang="0">
                  <a:pos x="77" y="84"/>
                </a:cxn>
                <a:cxn ang="0">
                  <a:pos x="38" y="46"/>
                </a:cxn>
                <a:cxn ang="0">
                  <a:pos x="77" y="8"/>
                </a:cxn>
                <a:cxn ang="0">
                  <a:pos x="115" y="46"/>
                </a:cxn>
                <a:cxn ang="0">
                  <a:pos x="77" y="84"/>
                </a:cxn>
                <a:cxn ang="0">
                  <a:pos x="77" y="84"/>
                </a:cxn>
                <a:cxn ang="0">
                  <a:pos x="77" y="84"/>
                </a:cxn>
              </a:cxnLst>
              <a:rect l="0" t="0" r="r" b="b"/>
              <a:pathLst>
                <a:path w="123" h="123">
                  <a:moveTo>
                    <a:pt x="77" y="0"/>
                  </a:moveTo>
                  <a:cubicBezTo>
                    <a:pt x="51" y="0"/>
                    <a:pt x="31" y="21"/>
                    <a:pt x="31" y="46"/>
                  </a:cubicBezTo>
                  <a:cubicBezTo>
                    <a:pt x="31" y="54"/>
                    <a:pt x="33" y="61"/>
                    <a:pt x="36" y="68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2" y="102"/>
                    <a:pt x="0" y="105"/>
                    <a:pt x="0" y="109"/>
                  </a:cubicBezTo>
                  <a:cubicBezTo>
                    <a:pt x="0" y="117"/>
                    <a:pt x="6" y="123"/>
                    <a:pt x="13" y="123"/>
                  </a:cubicBezTo>
                  <a:cubicBezTo>
                    <a:pt x="17" y="123"/>
                    <a:pt x="21" y="121"/>
                    <a:pt x="23" y="119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2" y="90"/>
                    <a:pt x="69" y="92"/>
                    <a:pt x="77" y="92"/>
                  </a:cubicBezTo>
                  <a:cubicBezTo>
                    <a:pt x="102" y="92"/>
                    <a:pt x="123" y="71"/>
                    <a:pt x="123" y="46"/>
                  </a:cubicBezTo>
                  <a:cubicBezTo>
                    <a:pt x="123" y="21"/>
                    <a:pt x="102" y="0"/>
                    <a:pt x="77" y="0"/>
                  </a:cubicBezTo>
                  <a:close/>
                  <a:moveTo>
                    <a:pt x="18" y="114"/>
                  </a:moveTo>
                  <a:cubicBezTo>
                    <a:pt x="17" y="115"/>
                    <a:pt x="15" y="116"/>
                    <a:pt x="13" y="116"/>
                  </a:cubicBezTo>
                  <a:cubicBezTo>
                    <a:pt x="10" y="116"/>
                    <a:pt x="7" y="113"/>
                    <a:pt x="7" y="109"/>
                  </a:cubicBezTo>
                  <a:cubicBezTo>
                    <a:pt x="7" y="107"/>
                    <a:pt x="8" y="106"/>
                    <a:pt x="9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40" y="73"/>
                    <a:pt x="40" y="73"/>
                    <a:pt x="40" y="73"/>
                  </a:cubicBezTo>
                  <a:cubicBezTo>
                    <a:pt x="42" y="77"/>
                    <a:pt x="46" y="80"/>
                    <a:pt x="49" y="83"/>
                  </a:cubicBezTo>
                  <a:lnTo>
                    <a:pt x="18" y="114"/>
                  </a:lnTo>
                  <a:close/>
                  <a:moveTo>
                    <a:pt x="77" y="84"/>
                  </a:moveTo>
                  <a:cubicBezTo>
                    <a:pt x="55" y="84"/>
                    <a:pt x="38" y="67"/>
                    <a:pt x="38" y="46"/>
                  </a:cubicBezTo>
                  <a:cubicBezTo>
                    <a:pt x="38" y="25"/>
                    <a:pt x="55" y="8"/>
                    <a:pt x="77" y="8"/>
                  </a:cubicBezTo>
                  <a:cubicBezTo>
                    <a:pt x="98" y="8"/>
                    <a:pt x="115" y="25"/>
                    <a:pt x="115" y="46"/>
                  </a:cubicBezTo>
                  <a:cubicBezTo>
                    <a:pt x="115" y="67"/>
                    <a:pt x="98" y="84"/>
                    <a:pt x="77" y="84"/>
                  </a:cubicBezTo>
                  <a:close/>
                  <a:moveTo>
                    <a:pt x="77" y="84"/>
                  </a:moveTo>
                  <a:cubicBezTo>
                    <a:pt x="77" y="84"/>
                    <a:pt x="77" y="84"/>
                    <a:pt x="77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65600" y="3624263"/>
              <a:ext cx="84138" cy="857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" y="29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29" y="2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29" h="29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28"/>
                    <a:pt x="1" y="29"/>
                    <a:pt x="2" y="29"/>
                  </a:cubicBezTo>
                  <a:cubicBezTo>
                    <a:pt x="3" y="29"/>
                    <a:pt x="4" y="28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28" y="4"/>
                    <a:pt x="29" y="3"/>
                    <a:pt x="29" y="2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9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2276678" y="3596326"/>
            <a:ext cx="456351" cy="460407"/>
            <a:chOff x="0" y="2706688"/>
            <a:chExt cx="357188" cy="360363"/>
          </a:xfrm>
          <a:solidFill>
            <a:srgbClr val="5F9D79"/>
          </a:solidFill>
        </p:grpSpPr>
        <p:sp>
          <p:nvSpPr>
            <p:cNvPr id="1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2706688"/>
              <a:ext cx="357188" cy="360363"/>
            </a:xfrm>
            <a:custGeom>
              <a:avLst/>
              <a:gdLst/>
              <a:ahLst/>
              <a:cxnLst>
                <a:cxn ang="0">
                  <a:pos x="112" y="12"/>
                </a:cxn>
                <a:cxn ang="0">
                  <a:pos x="96" y="12"/>
                </a:cxn>
                <a:cxn ang="0">
                  <a:pos x="96" y="4"/>
                </a:cxn>
                <a:cxn ang="0">
                  <a:pos x="92" y="0"/>
                </a:cxn>
                <a:cxn ang="0">
                  <a:pos x="88" y="4"/>
                </a:cxn>
                <a:cxn ang="0">
                  <a:pos x="88" y="12"/>
                </a:cxn>
                <a:cxn ang="0">
                  <a:pos x="65" y="12"/>
                </a:cxn>
                <a:cxn ang="0">
                  <a:pos x="65" y="4"/>
                </a:cxn>
                <a:cxn ang="0">
                  <a:pos x="61" y="0"/>
                </a:cxn>
                <a:cxn ang="0">
                  <a:pos x="57" y="4"/>
                </a:cxn>
                <a:cxn ang="0">
                  <a:pos x="57" y="12"/>
                </a:cxn>
                <a:cxn ang="0">
                  <a:pos x="34" y="12"/>
                </a:cxn>
                <a:cxn ang="0">
                  <a:pos x="34" y="4"/>
                </a:cxn>
                <a:cxn ang="0">
                  <a:pos x="30" y="0"/>
                </a:cxn>
                <a:cxn ang="0">
                  <a:pos x="27" y="4"/>
                </a:cxn>
                <a:cxn ang="0">
                  <a:pos x="27" y="12"/>
                </a:cxn>
                <a:cxn ang="0">
                  <a:pos x="10" y="12"/>
                </a:cxn>
                <a:cxn ang="0">
                  <a:pos x="0" y="22"/>
                </a:cxn>
                <a:cxn ang="0">
                  <a:pos x="0" y="113"/>
                </a:cxn>
                <a:cxn ang="0">
                  <a:pos x="10" y="123"/>
                </a:cxn>
                <a:cxn ang="0">
                  <a:pos x="112" y="123"/>
                </a:cxn>
                <a:cxn ang="0">
                  <a:pos x="122" y="113"/>
                </a:cxn>
                <a:cxn ang="0">
                  <a:pos x="122" y="22"/>
                </a:cxn>
                <a:cxn ang="0">
                  <a:pos x="112" y="12"/>
                </a:cxn>
                <a:cxn ang="0">
                  <a:pos x="115" y="113"/>
                </a:cxn>
                <a:cxn ang="0">
                  <a:pos x="112" y="115"/>
                </a:cxn>
                <a:cxn ang="0">
                  <a:pos x="10" y="115"/>
                </a:cxn>
                <a:cxn ang="0">
                  <a:pos x="7" y="113"/>
                </a:cxn>
                <a:cxn ang="0">
                  <a:pos x="7" y="22"/>
                </a:cxn>
                <a:cxn ang="0">
                  <a:pos x="10" y="19"/>
                </a:cxn>
                <a:cxn ang="0">
                  <a:pos x="27" y="19"/>
                </a:cxn>
                <a:cxn ang="0">
                  <a:pos x="27" y="27"/>
                </a:cxn>
                <a:cxn ang="0">
                  <a:pos x="30" y="31"/>
                </a:cxn>
                <a:cxn ang="0">
                  <a:pos x="34" y="27"/>
                </a:cxn>
                <a:cxn ang="0">
                  <a:pos x="34" y="19"/>
                </a:cxn>
                <a:cxn ang="0">
                  <a:pos x="57" y="19"/>
                </a:cxn>
                <a:cxn ang="0">
                  <a:pos x="57" y="27"/>
                </a:cxn>
                <a:cxn ang="0">
                  <a:pos x="61" y="31"/>
                </a:cxn>
                <a:cxn ang="0">
                  <a:pos x="65" y="27"/>
                </a:cxn>
                <a:cxn ang="0">
                  <a:pos x="65" y="19"/>
                </a:cxn>
                <a:cxn ang="0">
                  <a:pos x="88" y="19"/>
                </a:cxn>
                <a:cxn ang="0">
                  <a:pos x="88" y="27"/>
                </a:cxn>
                <a:cxn ang="0">
                  <a:pos x="92" y="31"/>
                </a:cxn>
                <a:cxn ang="0">
                  <a:pos x="96" y="27"/>
                </a:cxn>
                <a:cxn ang="0">
                  <a:pos x="96" y="19"/>
                </a:cxn>
                <a:cxn ang="0">
                  <a:pos x="112" y="19"/>
                </a:cxn>
                <a:cxn ang="0">
                  <a:pos x="115" y="22"/>
                </a:cxn>
                <a:cxn ang="0">
                  <a:pos x="115" y="113"/>
                </a:cxn>
                <a:cxn ang="0">
                  <a:pos x="115" y="113"/>
                </a:cxn>
                <a:cxn ang="0">
                  <a:pos x="115" y="113"/>
                </a:cxn>
              </a:cxnLst>
              <a:rect l="0" t="0" r="r" b="b"/>
              <a:pathLst>
                <a:path w="122" h="123">
                  <a:moveTo>
                    <a:pt x="112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90" y="0"/>
                    <a:pt x="88" y="2"/>
                    <a:pt x="88" y="4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2"/>
                    <a:pt x="63" y="0"/>
                    <a:pt x="61" y="0"/>
                  </a:cubicBezTo>
                  <a:cubicBezTo>
                    <a:pt x="59" y="0"/>
                    <a:pt x="57" y="2"/>
                    <a:pt x="57" y="4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2"/>
                    <a:pt x="32" y="0"/>
                    <a:pt x="30" y="0"/>
                  </a:cubicBezTo>
                  <a:cubicBezTo>
                    <a:pt x="28" y="0"/>
                    <a:pt x="27" y="2"/>
                    <a:pt x="27" y="4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4" y="12"/>
                    <a:pt x="0" y="16"/>
                    <a:pt x="0" y="22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8"/>
                    <a:pt x="4" y="123"/>
                    <a:pt x="10" y="123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8" y="123"/>
                    <a:pt x="122" y="118"/>
                    <a:pt x="122" y="113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2" y="16"/>
                    <a:pt x="118" y="12"/>
                    <a:pt x="112" y="12"/>
                  </a:cubicBezTo>
                  <a:close/>
                  <a:moveTo>
                    <a:pt x="115" y="113"/>
                  </a:moveTo>
                  <a:cubicBezTo>
                    <a:pt x="115" y="114"/>
                    <a:pt x="114" y="115"/>
                    <a:pt x="112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7" y="114"/>
                    <a:pt x="7" y="113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0"/>
                    <a:pt x="9" y="19"/>
                    <a:pt x="1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9"/>
                    <a:pt x="28" y="31"/>
                    <a:pt x="30" y="31"/>
                  </a:cubicBezTo>
                  <a:cubicBezTo>
                    <a:pt x="32" y="31"/>
                    <a:pt x="34" y="29"/>
                    <a:pt x="34" y="27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9"/>
                    <a:pt x="59" y="31"/>
                    <a:pt x="61" y="31"/>
                  </a:cubicBezTo>
                  <a:cubicBezTo>
                    <a:pt x="63" y="31"/>
                    <a:pt x="65" y="29"/>
                    <a:pt x="65" y="27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8" y="29"/>
                    <a:pt x="90" y="31"/>
                    <a:pt x="92" y="31"/>
                  </a:cubicBezTo>
                  <a:cubicBezTo>
                    <a:pt x="94" y="31"/>
                    <a:pt x="96" y="29"/>
                    <a:pt x="96" y="27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5" y="20"/>
                    <a:pt x="115" y="22"/>
                  </a:cubicBezTo>
                  <a:lnTo>
                    <a:pt x="115" y="113"/>
                  </a:lnTo>
                  <a:close/>
                  <a:moveTo>
                    <a:pt x="115" y="113"/>
                  </a:moveTo>
                  <a:cubicBezTo>
                    <a:pt x="115" y="113"/>
                    <a:pt x="115" y="113"/>
                    <a:pt x="115" y="1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841626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897188"/>
              <a:ext cx="428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375" y="2955926"/>
              <a:ext cx="42863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955926"/>
              <a:ext cx="46038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897188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55575" y="2841626"/>
              <a:ext cx="46038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955926"/>
              <a:ext cx="47625" cy="31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897188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3363" y="2841626"/>
              <a:ext cx="476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0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120418" y="3592270"/>
            <a:ext cx="464464" cy="460407"/>
            <a:chOff x="704850" y="2703513"/>
            <a:chExt cx="363538" cy="360363"/>
          </a:xfrm>
          <a:solidFill>
            <a:srgbClr val="5F9D79"/>
          </a:solidFill>
        </p:grpSpPr>
        <p:sp>
          <p:nvSpPr>
            <p:cNvPr id="14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903288" y="2751138"/>
              <a:ext cx="117475" cy="117475"/>
            </a:xfrm>
            <a:custGeom>
              <a:avLst/>
              <a:gdLst/>
              <a:ahLst/>
              <a:cxnLst>
                <a:cxn ang="0">
                  <a:pos x="36" y="38"/>
                </a:cxn>
                <a:cxn ang="0">
                  <a:pos x="36" y="38"/>
                </a:cxn>
                <a:cxn ang="0">
                  <a:pos x="38" y="40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6" y="38"/>
                </a:cxn>
                <a:cxn ang="0">
                  <a:pos x="36" y="38"/>
                </a:cxn>
                <a:cxn ang="0">
                  <a:pos x="36" y="38"/>
                </a:cxn>
              </a:cxnLst>
              <a:rect l="0" t="0" r="r" b="b"/>
              <a:pathLst>
                <a:path w="40" h="40"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7" y="40"/>
                    <a:pt x="38" y="40"/>
                  </a:cubicBezTo>
                  <a:cubicBezTo>
                    <a:pt x="39" y="40"/>
                    <a:pt x="40" y="39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17"/>
                    <a:pt x="2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36" y="19"/>
                    <a:pt x="36" y="38"/>
                  </a:cubicBezTo>
                  <a:close/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04850" y="2703513"/>
              <a:ext cx="363538" cy="360363"/>
            </a:xfrm>
            <a:custGeom>
              <a:avLst/>
              <a:gdLst/>
              <a:ahLst/>
              <a:cxnLst>
                <a:cxn ang="0">
                  <a:pos x="36" y="4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6" y="12"/>
                </a:cxn>
                <a:cxn ang="0">
                  <a:pos x="16" y="64"/>
                </a:cxn>
                <a:cxn ang="0">
                  <a:pos x="4" y="76"/>
                </a:cxn>
                <a:cxn ang="0">
                  <a:pos x="4" y="93"/>
                </a:cxn>
                <a:cxn ang="0">
                  <a:pos x="31" y="120"/>
                </a:cxn>
                <a:cxn ang="0">
                  <a:pos x="39" y="123"/>
                </a:cxn>
                <a:cxn ang="0">
                  <a:pos x="47" y="120"/>
                </a:cxn>
                <a:cxn ang="0">
                  <a:pos x="59" y="108"/>
                </a:cxn>
                <a:cxn ang="0">
                  <a:pos x="112" y="108"/>
                </a:cxn>
                <a:cxn ang="0">
                  <a:pos x="123" y="100"/>
                </a:cxn>
                <a:cxn ang="0">
                  <a:pos x="120" y="88"/>
                </a:cxn>
                <a:cxn ang="0">
                  <a:pos x="36" y="4"/>
                </a:cxn>
                <a:cxn ang="0">
                  <a:pos x="54" y="102"/>
                </a:cxn>
                <a:cxn ang="0">
                  <a:pos x="42" y="114"/>
                </a:cxn>
                <a:cxn ang="0">
                  <a:pos x="39" y="115"/>
                </a:cxn>
                <a:cxn ang="0">
                  <a:pos x="36" y="114"/>
                </a:cxn>
                <a:cxn ang="0">
                  <a:pos x="10" y="87"/>
                </a:cxn>
                <a:cxn ang="0">
                  <a:pos x="8" y="85"/>
                </a:cxn>
                <a:cxn ang="0">
                  <a:pos x="10" y="82"/>
                </a:cxn>
                <a:cxn ang="0">
                  <a:pos x="22" y="70"/>
                </a:cxn>
                <a:cxn ang="0">
                  <a:pos x="22" y="70"/>
                </a:cxn>
                <a:cxn ang="0">
                  <a:pos x="54" y="102"/>
                </a:cxn>
                <a:cxn ang="0">
                  <a:pos x="54" y="102"/>
                </a:cxn>
                <a:cxn ang="0">
                  <a:pos x="59" y="100"/>
                </a:cxn>
                <a:cxn ang="0">
                  <a:pos x="57" y="100"/>
                </a:cxn>
                <a:cxn ang="0">
                  <a:pos x="23" y="66"/>
                </a:cxn>
                <a:cxn ang="0">
                  <a:pos x="24" y="64"/>
                </a:cxn>
                <a:cxn ang="0">
                  <a:pos x="24" y="18"/>
                </a:cxn>
                <a:cxn ang="0">
                  <a:pos x="105" y="100"/>
                </a:cxn>
                <a:cxn ang="0">
                  <a:pos x="59" y="100"/>
                </a:cxn>
                <a:cxn ang="0">
                  <a:pos x="116" y="98"/>
                </a:cxn>
                <a:cxn ang="0">
                  <a:pos x="112" y="100"/>
                </a:cxn>
                <a:cxn ang="0">
                  <a:pos x="111" y="100"/>
                </a:cxn>
                <a:cxn ang="0">
                  <a:pos x="24" y="13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30" y="9"/>
                </a:cxn>
                <a:cxn ang="0">
                  <a:pos x="115" y="93"/>
                </a:cxn>
                <a:cxn ang="0">
                  <a:pos x="116" y="98"/>
                </a:cxn>
                <a:cxn ang="0">
                  <a:pos x="116" y="98"/>
                </a:cxn>
                <a:cxn ang="0">
                  <a:pos x="116" y="98"/>
                </a:cxn>
              </a:cxnLst>
              <a:rect l="0" t="0" r="r" b="b"/>
              <a:pathLst>
                <a:path w="124" h="123">
                  <a:moveTo>
                    <a:pt x="36" y="4"/>
                  </a:moveTo>
                  <a:cubicBezTo>
                    <a:pt x="34" y="1"/>
                    <a:pt x="31" y="0"/>
                    <a:pt x="28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19" y="3"/>
                    <a:pt x="16" y="7"/>
                    <a:pt x="16" y="1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81"/>
                    <a:pt x="0" y="88"/>
                    <a:pt x="4" y="93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22"/>
                    <a:pt x="36" y="123"/>
                    <a:pt x="39" y="123"/>
                  </a:cubicBezTo>
                  <a:cubicBezTo>
                    <a:pt x="42" y="123"/>
                    <a:pt x="45" y="122"/>
                    <a:pt x="47" y="120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7" y="108"/>
                    <a:pt x="121" y="105"/>
                    <a:pt x="123" y="100"/>
                  </a:cubicBezTo>
                  <a:cubicBezTo>
                    <a:pt x="124" y="96"/>
                    <a:pt x="123" y="91"/>
                    <a:pt x="120" y="88"/>
                  </a:cubicBezTo>
                  <a:lnTo>
                    <a:pt x="36" y="4"/>
                  </a:lnTo>
                  <a:close/>
                  <a:moveTo>
                    <a:pt x="54" y="102"/>
                  </a:moveTo>
                  <a:cubicBezTo>
                    <a:pt x="42" y="114"/>
                    <a:pt x="42" y="114"/>
                    <a:pt x="42" y="114"/>
                  </a:cubicBezTo>
                  <a:cubicBezTo>
                    <a:pt x="41" y="115"/>
                    <a:pt x="40" y="115"/>
                    <a:pt x="39" y="115"/>
                  </a:cubicBezTo>
                  <a:cubicBezTo>
                    <a:pt x="39" y="115"/>
                    <a:pt x="37" y="115"/>
                    <a:pt x="36" y="114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6"/>
                    <a:pt x="8" y="85"/>
                    <a:pt x="8" y="85"/>
                  </a:cubicBezTo>
                  <a:cubicBezTo>
                    <a:pt x="8" y="84"/>
                    <a:pt x="9" y="83"/>
                    <a:pt x="10" y="8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lose/>
                  <a:moveTo>
                    <a:pt x="59" y="100"/>
                  </a:moveTo>
                  <a:cubicBezTo>
                    <a:pt x="59" y="100"/>
                    <a:pt x="58" y="100"/>
                    <a:pt x="57" y="100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5"/>
                    <a:pt x="24" y="6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05" y="100"/>
                    <a:pt x="105" y="100"/>
                    <a:pt x="105" y="100"/>
                  </a:cubicBezTo>
                  <a:lnTo>
                    <a:pt x="59" y="100"/>
                  </a:lnTo>
                  <a:close/>
                  <a:moveTo>
                    <a:pt x="116" y="98"/>
                  </a:moveTo>
                  <a:cubicBezTo>
                    <a:pt x="115" y="99"/>
                    <a:pt x="114" y="100"/>
                    <a:pt x="112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5" y="9"/>
                    <a:pt x="26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30" y="8"/>
                    <a:pt x="30" y="9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6" y="94"/>
                    <a:pt x="116" y="96"/>
                    <a:pt x="116" y="98"/>
                  </a:cubicBezTo>
                  <a:close/>
                  <a:moveTo>
                    <a:pt x="116" y="98"/>
                  </a:moveTo>
                  <a:cubicBezTo>
                    <a:pt x="116" y="98"/>
                    <a:pt x="116" y="98"/>
                    <a:pt x="116" y="9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98525" y="2703513"/>
              <a:ext cx="166688" cy="169863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50" y="54"/>
                </a:cxn>
                <a:cxn ang="0">
                  <a:pos x="54" y="58"/>
                </a:cxn>
                <a:cxn ang="0">
                  <a:pos x="57" y="54"/>
                </a:cxn>
                <a:cxn ang="0">
                  <a:pos x="57" y="54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57" h="5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9" y="8"/>
                    <a:pt x="50" y="29"/>
                    <a:pt x="50" y="54"/>
                  </a:cubicBezTo>
                  <a:cubicBezTo>
                    <a:pt x="50" y="56"/>
                    <a:pt x="52" y="58"/>
                    <a:pt x="54" y="58"/>
                  </a:cubicBezTo>
                  <a:cubicBezTo>
                    <a:pt x="56" y="58"/>
                    <a:pt x="57" y="56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24"/>
                    <a:pt x="3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4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3972272" y="3657174"/>
            <a:ext cx="460407" cy="344798"/>
            <a:chOff x="1544638" y="2754313"/>
            <a:chExt cx="360363" cy="269875"/>
          </a:xfrm>
          <a:solidFill>
            <a:srgbClr val="5F9D79"/>
          </a:solidFill>
        </p:grpSpPr>
        <p:sp>
          <p:nvSpPr>
            <p:cNvPr id="1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544638" y="2754313"/>
              <a:ext cx="360363" cy="269875"/>
            </a:xfrm>
            <a:custGeom>
              <a:avLst/>
              <a:gdLst/>
              <a:ahLst/>
              <a:cxnLst>
                <a:cxn ang="0">
                  <a:pos x="120" y="37"/>
                </a:cxn>
                <a:cxn ang="0">
                  <a:pos x="101" y="7"/>
                </a:cxn>
                <a:cxn ang="0">
                  <a:pos x="88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76"/>
                </a:cxn>
                <a:cxn ang="0">
                  <a:pos x="15" y="92"/>
                </a:cxn>
                <a:cxn ang="0">
                  <a:pos x="88" y="92"/>
                </a:cxn>
                <a:cxn ang="0">
                  <a:pos x="101" y="84"/>
                </a:cxn>
                <a:cxn ang="0">
                  <a:pos x="120" y="54"/>
                </a:cxn>
                <a:cxn ang="0">
                  <a:pos x="120" y="37"/>
                </a:cxn>
                <a:cxn ang="0">
                  <a:pos x="113" y="50"/>
                </a:cxn>
                <a:cxn ang="0">
                  <a:pos x="94" y="80"/>
                </a:cxn>
                <a:cxn ang="0">
                  <a:pos x="88" y="84"/>
                </a:cxn>
                <a:cxn ang="0">
                  <a:pos x="15" y="84"/>
                </a:cxn>
                <a:cxn ang="0">
                  <a:pos x="7" y="76"/>
                </a:cxn>
                <a:cxn ang="0">
                  <a:pos x="7" y="15"/>
                </a:cxn>
                <a:cxn ang="0">
                  <a:pos x="15" y="7"/>
                </a:cxn>
                <a:cxn ang="0">
                  <a:pos x="88" y="7"/>
                </a:cxn>
                <a:cxn ang="0">
                  <a:pos x="94" y="11"/>
                </a:cxn>
                <a:cxn ang="0">
                  <a:pos x="113" y="41"/>
                </a:cxn>
                <a:cxn ang="0">
                  <a:pos x="113" y="50"/>
                </a:cxn>
                <a:cxn ang="0">
                  <a:pos x="113" y="50"/>
                </a:cxn>
                <a:cxn ang="0">
                  <a:pos x="113" y="50"/>
                </a:cxn>
              </a:cxnLst>
              <a:rect l="0" t="0" r="r" b="b"/>
              <a:pathLst>
                <a:path w="123" h="92">
                  <a:moveTo>
                    <a:pt x="120" y="37"/>
                  </a:moveTo>
                  <a:cubicBezTo>
                    <a:pt x="101" y="7"/>
                    <a:pt x="101" y="7"/>
                    <a:pt x="101" y="7"/>
                  </a:cubicBezTo>
                  <a:cubicBezTo>
                    <a:pt x="98" y="2"/>
                    <a:pt x="93" y="0"/>
                    <a:pt x="8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6" y="92"/>
                    <a:pt x="15" y="92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3" y="92"/>
                    <a:pt x="98" y="89"/>
                    <a:pt x="101" y="84"/>
                  </a:cubicBezTo>
                  <a:cubicBezTo>
                    <a:pt x="120" y="54"/>
                    <a:pt x="120" y="54"/>
                    <a:pt x="120" y="54"/>
                  </a:cubicBezTo>
                  <a:cubicBezTo>
                    <a:pt x="123" y="49"/>
                    <a:pt x="123" y="42"/>
                    <a:pt x="120" y="37"/>
                  </a:cubicBezTo>
                  <a:close/>
                  <a:moveTo>
                    <a:pt x="113" y="50"/>
                  </a:moveTo>
                  <a:cubicBezTo>
                    <a:pt x="94" y="80"/>
                    <a:pt x="94" y="80"/>
                    <a:pt x="94" y="80"/>
                  </a:cubicBezTo>
                  <a:cubicBezTo>
                    <a:pt x="93" y="83"/>
                    <a:pt x="90" y="84"/>
                    <a:pt x="88" y="84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11" y="84"/>
                    <a:pt x="7" y="80"/>
                    <a:pt x="7" y="7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1"/>
                    <a:pt x="11" y="7"/>
                    <a:pt x="15" y="7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90" y="7"/>
                    <a:pt x="93" y="9"/>
                    <a:pt x="94" y="11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5" y="44"/>
                    <a:pt x="115" y="47"/>
                    <a:pt x="113" y="50"/>
                  </a:cubicBezTo>
                  <a:close/>
                  <a:moveTo>
                    <a:pt x="113" y="50"/>
                  </a:moveTo>
                  <a:cubicBezTo>
                    <a:pt x="113" y="50"/>
                    <a:pt x="113" y="50"/>
                    <a:pt x="113" y="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766888" y="2852738"/>
              <a:ext cx="66675" cy="68263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2"/>
                </a:cxn>
                <a:cxn ang="0">
                  <a:pos x="12" y="23"/>
                </a:cxn>
                <a:cxn ang="0">
                  <a:pos x="23" y="12"/>
                </a:cxn>
                <a:cxn ang="0">
                  <a:pos x="12" y="0"/>
                </a:cxn>
                <a:cxn ang="0">
                  <a:pos x="12" y="19"/>
                </a:cxn>
                <a:cxn ang="0">
                  <a:pos x="4" y="12"/>
                </a:cxn>
                <a:cxn ang="0">
                  <a:pos x="12" y="4"/>
                </a:cxn>
                <a:cxn ang="0">
                  <a:pos x="19" y="12"/>
                </a:cxn>
                <a:cxn ang="0">
                  <a:pos x="12" y="19"/>
                </a:cxn>
                <a:cxn ang="0">
                  <a:pos x="12" y="19"/>
                </a:cxn>
                <a:cxn ang="0">
                  <a:pos x="12" y="19"/>
                </a:cxn>
              </a:cxnLst>
              <a:rect l="0" t="0" r="r" b="b"/>
              <a:pathLst>
                <a:path w="23" h="23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2" y="23"/>
                  </a:cubicBezTo>
                  <a:cubicBezTo>
                    <a:pt x="18" y="23"/>
                    <a:pt x="23" y="18"/>
                    <a:pt x="23" y="12"/>
                  </a:cubicBezTo>
                  <a:cubicBezTo>
                    <a:pt x="23" y="5"/>
                    <a:pt x="18" y="0"/>
                    <a:pt x="12" y="0"/>
                  </a:cubicBezTo>
                  <a:close/>
                  <a:moveTo>
                    <a:pt x="12" y="19"/>
                  </a:moveTo>
                  <a:cubicBezTo>
                    <a:pt x="8" y="19"/>
                    <a:pt x="4" y="16"/>
                    <a:pt x="4" y="12"/>
                  </a:cubicBezTo>
                  <a:cubicBezTo>
                    <a:pt x="4" y="7"/>
                    <a:pt x="8" y="4"/>
                    <a:pt x="12" y="4"/>
                  </a:cubicBezTo>
                  <a:cubicBezTo>
                    <a:pt x="16" y="4"/>
                    <a:pt x="19" y="7"/>
                    <a:pt x="19" y="12"/>
                  </a:cubicBezTo>
                  <a:cubicBezTo>
                    <a:pt x="19" y="16"/>
                    <a:pt x="16" y="19"/>
                    <a:pt x="12" y="19"/>
                  </a:cubicBezTo>
                  <a:close/>
                  <a:moveTo>
                    <a:pt x="12" y="19"/>
                  </a:moveTo>
                  <a:cubicBezTo>
                    <a:pt x="12" y="19"/>
                    <a:pt x="12" y="19"/>
                    <a:pt x="12" y="1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7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4820068" y="3604441"/>
            <a:ext cx="474605" cy="446209"/>
            <a:chOff x="2266950" y="2713038"/>
            <a:chExt cx="371475" cy="349250"/>
          </a:xfrm>
          <a:solidFill>
            <a:srgbClr val="5F9D79"/>
          </a:solidFill>
        </p:grpSpPr>
        <p:sp>
          <p:nvSpPr>
            <p:cNvPr id="14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447925" y="2903538"/>
              <a:ext cx="44450" cy="44450"/>
            </a:xfrm>
            <a:custGeom>
              <a:avLst/>
              <a:gdLst/>
              <a:ahLst/>
              <a:cxnLst>
                <a:cxn ang="0">
                  <a:pos x="15" y="7"/>
                </a:cxn>
                <a:cxn ang="0">
                  <a:pos x="7" y="15"/>
                </a:cxn>
                <a:cxn ang="0">
                  <a:pos x="0" y="7"/>
                </a:cxn>
                <a:cxn ang="0">
                  <a:pos x="7" y="0"/>
                </a:cxn>
                <a:cxn ang="0">
                  <a:pos x="15" y="7"/>
                </a:cxn>
                <a:cxn ang="0">
                  <a:pos x="15" y="7"/>
                </a:cxn>
                <a:cxn ang="0">
                  <a:pos x="15" y="7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2"/>
                    <a:pt x="11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  <a:moveTo>
                    <a:pt x="15" y="7"/>
                  </a:moveTo>
                  <a:cubicBezTo>
                    <a:pt x="15" y="7"/>
                    <a:pt x="15" y="7"/>
                    <a:pt x="15" y="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266950" y="2713038"/>
              <a:ext cx="371475" cy="349250"/>
            </a:xfrm>
            <a:custGeom>
              <a:avLst/>
              <a:gdLst/>
              <a:ahLst/>
              <a:cxnLst>
                <a:cxn ang="0">
                  <a:pos x="111" y="46"/>
                </a:cxn>
                <a:cxn ang="0">
                  <a:pos x="100" y="0"/>
                </a:cxn>
                <a:cxn ang="0">
                  <a:pos x="0" y="21"/>
                </a:cxn>
                <a:cxn ang="0">
                  <a:pos x="21" y="119"/>
                </a:cxn>
                <a:cxn ang="0">
                  <a:pos x="111" y="97"/>
                </a:cxn>
                <a:cxn ang="0">
                  <a:pos x="111" y="46"/>
                </a:cxn>
                <a:cxn ang="0">
                  <a:pos x="100" y="7"/>
                </a:cxn>
                <a:cxn ang="0">
                  <a:pos x="104" y="35"/>
                </a:cxn>
                <a:cxn ang="0">
                  <a:pos x="100" y="15"/>
                </a:cxn>
                <a:cxn ang="0">
                  <a:pos x="16" y="11"/>
                </a:cxn>
                <a:cxn ang="0">
                  <a:pos x="12" y="30"/>
                </a:cxn>
                <a:cxn ang="0">
                  <a:pos x="21" y="7"/>
                </a:cxn>
                <a:cxn ang="0">
                  <a:pos x="16" y="19"/>
                </a:cxn>
                <a:cxn ang="0">
                  <a:pos x="96" y="15"/>
                </a:cxn>
                <a:cxn ang="0">
                  <a:pos x="96" y="23"/>
                </a:cxn>
                <a:cxn ang="0">
                  <a:pos x="16" y="26"/>
                </a:cxn>
                <a:cxn ang="0">
                  <a:pos x="96" y="23"/>
                </a:cxn>
                <a:cxn ang="0">
                  <a:pos x="96" y="34"/>
                </a:cxn>
                <a:cxn ang="0">
                  <a:pos x="16" y="33"/>
                </a:cxn>
                <a:cxn ang="0">
                  <a:pos x="96" y="30"/>
                </a:cxn>
                <a:cxn ang="0">
                  <a:pos x="90" y="111"/>
                </a:cxn>
                <a:cxn ang="0">
                  <a:pos x="8" y="97"/>
                </a:cxn>
                <a:cxn ang="0">
                  <a:pos x="21" y="42"/>
                </a:cxn>
                <a:cxn ang="0">
                  <a:pos x="104" y="46"/>
                </a:cxn>
                <a:cxn ang="0">
                  <a:pos x="69" y="53"/>
                </a:cxn>
                <a:cxn ang="0">
                  <a:pos x="69" y="92"/>
                </a:cxn>
                <a:cxn ang="0">
                  <a:pos x="104" y="97"/>
                </a:cxn>
                <a:cxn ang="0">
                  <a:pos x="69" y="84"/>
                </a:cxn>
                <a:cxn ang="0">
                  <a:pos x="69" y="61"/>
                </a:cxn>
                <a:cxn ang="0">
                  <a:pos x="110" y="58"/>
                </a:cxn>
                <a:cxn ang="0">
                  <a:pos x="111" y="56"/>
                </a:cxn>
                <a:cxn ang="0">
                  <a:pos x="109" y="84"/>
                </a:cxn>
                <a:cxn ang="0">
                  <a:pos x="109" y="84"/>
                </a:cxn>
              </a:cxnLst>
              <a:rect l="0" t="0" r="r" b="b"/>
              <a:pathLst>
                <a:path w="127" h="119">
                  <a:moveTo>
                    <a:pt x="111" y="46"/>
                  </a:moveTo>
                  <a:cubicBezTo>
                    <a:pt x="111" y="46"/>
                    <a:pt x="111" y="46"/>
                    <a:pt x="111" y="46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1" y="5"/>
                    <a:pt x="106" y="0"/>
                    <a:pt x="10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9"/>
                    <a:pt x="10" y="119"/>
                    <a:pt x="21" y="119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102" y="119"/>
                    <a:pt x="111" y="109"/>
                    <a:pt x="111" y="97"/>
                  </a:cubicBezTo>
                  <a:cubicBezTo>
                    <a:pt x="111" y="92"/>
                    <a:pt x="111" y="92"/>
                    <a:pt x="111" y="92"/>
                  </a:cubicBezTo>
                  <a:cubicBezTo>
                    <a:pt x="127" y="80"/>
                    <a:pt x="127" y="57"/>
                    <a:pt x="111" y="46"/>
                  </a:cubicBezTo>
                  <a:close/>
                  <a:moveTo>
                    <a:pt x="21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2" y="7"/>
                    <a:pt x="104" y="9"/>
                    <a:pt x="104" y="11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3" y="34"/>
                    <a:pt x="101" y="34"/>
                    <a:pt x="100" y="34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3"/>
                    <a:pt x="98" y="11"/>
                    <a:pt x="9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3" y="11"/>
                    <a:pt x="12" y="13"/>
                    <a:pt x="12" y="15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9" y="28"/>
                    <a:pt x="8" y="24"/>
                    <a:pt x="8" y="21"/>
                  </a:cubicBezTo>
                  <a:cubicBezTo>
                    <a:pt x="8" y="13"/>
                    <a:pt x="14" y="7"/>
                    <a:pt x="21" y="7"/>
                  </a:cubicBezTo>
                  <a:close/>
                  <a:moveTo>
                    <a:pt x="96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96" y="15"/>
                    <a:pt x="96" y="15"/>
                    <a:pt x="96" y="15"/>
                  </a:cubicBezTo>
                  <a:lnTo>
                    <a:pt x="96" y="19"/>
                  </a:lnTo>
                  <a:close/>
                  <a:moveTo>
                    <a:pt x="96" y="23"/>
                  </a:moveTo>
                  <a:cubicBezTo>
                    <a:pt x="96" y="26"/>
                    <a:pt x="96" y="26"/>
                    <a:pt x="9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3"/>
                    <a:pt x="16" y="23"/>
                    <a:pt x="16" y="23"/>
                  </a:cubicBezTo>
                  <a:lnTo>
                    <a:pt x="96" y="23"/>
                  </a:lnTo>
                  <a:close/>
                  <a:moveTo>
                    <a:pt x="96" y="30"/>
                  </a:moveTo>
                  <a:cubicBezTo>
                    <a:pt x="96" y="34"/>
                    <a:pt x="96" y="34"/>
                    <a:pt x="96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19" y="34"/>
                    <a:pt x="17" y="34"/>
                    <a:pt x="16" y="33"/>
                  </a:cubicBezTo>
                  <a:cubicBezTo>
                    <a:pt x="16" y="30"/>
                    <a:pt x="16" y="30"/>
                    <a:pt x="16" y="30"/>
                  </a:cubicBezTo>
                  <a:lnTo>
                    <a:pt x="96" y="30"/>
                  </a:lnTo>
                  <a:close/>
                  <a:moveTo>
                    <a:pt x="104" y="97"/>
                  </a:moveTo>
                  <a:cubicBezTo>
                    <a:pt x="104" y="105"/>
                    <a:pt x="98" y="111"/>
                    <a:pt x="90" y="111"/>
                  </a:cubicBezTo>
                  <a:cubicBezTo>
                    <a:pt x="21" y="111"/>
                    <a:pt x="21" y="111"/>
                    <a:pt x="21" y="111"/>
                  </a:cubicBezTo>
                  <a:cubicBezTo>
                    <a:pt x="14" y="111"/>
                    <a:pt x="8" y="105"/>
                    <a:pt x="8" y="9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1" y="40"/>
                    <a:pt x="16" y="42"/>
                    <a:pt x="21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2" y="42"/>
                    <a:pt x="104" y="44"/>
                    <a:pt x="104" y="4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59" y="53"/>
                    <a:pt x="50" y="62"/>
                    <a:pt x="50" y="72"/>
                  </a:cubicBezTo>
                  <a:cubicBezTo>
                    <a:pt x="50" y="83"/>
                    <a:pt x="59" y="92"/>
                    <a:pt x="69" y="92"/>
                  </a:cubicBezTo>
                  <a:cubicBezTo>
                    <a:pt x="104" y="92"/>
                    <a:pt x="104" y="92"/>
                    <a:pt x="104" y="92"/>
                  </a:cubicBezTo>
                  <a:lnTo>
                    <a:pt x="104" y="97"/>
                  </a:lnTo>
                  <a:close/>
                  <a:moveTo>
                    <a:pt x="109" y="84"/>
                  </a:moveTo>
                  <a:cubicBezTo>
                    <a:pt x="69" y="84"/>
                    <a:pt x="69" y="84"/>
                    <a:pt x="69" y="84"/>
                  </a:cubicBezTo>
                  <a:cubicBezTo>
                    <a:pt x="63" y="84"/>
                    <a:pt x="58" y="79"/>
                    <a:pt x="58" y="72"/>
                  </a:cubicBezTo>
                  <a:cubicBezTo>
                    <a:pt x="58" y="66"/>
                    <a:pt x="63" y="61"/>
                    <a:pt x="69" y="61"/>
                  </a:cubicBezTo>
                  <a:cubicBezTo>
                    <a:pt x="104" y="61"/>
                    <a:pt x="104" y="61"/>
                    <a:pt x="104" y="61"/>
                  </a:cubicBezTo>
                  <a:cubicBezTo>
                    <a:pt x="106" y="61"/>
                    <a:pt x="108" y="60"/>
                    <a:pt x="110" y="58"/>
                  </a:cubicBezTo>
                  <a:cubicBezTo>
                    <a:pt x="110" y="57"/>
                    <a:pt x="111" y="57"/>
                    <a:pt x="111" y="56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14" y="59"/>
                    <a:pt x="115" y="64"/>
                    <a:pt x="115" y="69"/>
                  </a:cubicBezTo>
                  <a:cubicBezTo>
                    <a:pt x="115" y="75"/>
                    <a:pt x="113" y="80"/>
                    <a:pt x="109" y="84"/>
                  </a:cubicBezTo>
                  <a:close/>
                  <a:moveTo>
                    <a:pt x="109" y="84"/>
                  </a:moveTo>
                  <a:cubicBezTo>
                    <a:pt x="109" y="84"/>
                    <a:pt x="109" y="84"/>
                    <a:pt x="109" y="8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0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6473071" y="3596326"/>
            <a:ext cx="401589" cy="460407"/>
            <a:chOff x="4041775" y="2706688"/>
            <a:chExt cx="314325" cy="360363"/>
          </a:xfrm>
          <a:solidFill>
            <a:srgbClr val="5F9D79"/>
          </a:solidFill>
        </p:grpSpPr>
        <p:sp>
          <p:nvSpPr>
            <p:cNvPr id="1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041775" y="2706688"/>
              <a:ext cx="314325" cy="360363"/>
            </a:xfrm>
            <a:custGeom>
              <a:avLst/>
              <a:gdLst/>
              <a:ahLst/>
              <a:cxnLst>
                <a:cxn ang="0">
                  <a:pos x="107" y="26"/>
                </a:cxn>
                <a:cxn ang="0">
                  <a:pos x="96" y="16"/>
                </a:cxn>
                <a:cxn ang="0">
                  <a:pos x="84" y="16"/>
                </a:cxn>
                <a:cxn ang="0">
                  <a:pos x="84" y="12"/>
                </a:cxn>
                <a:cxn ang="0">
                  <a:pos x="73" y="0"/>
                </a:cxn>
                <a:cxn ang="0">
                  <a:pos x="34" y="0"/>
                </a:cxn>
                <a:cxn ang="0">
                  <a:pos x="23" y="12"/>
                </a:cxn>
                <a:cxn ang="0">
                  <a:pos x="23" y="15"/>
                </a:cxn>
                <a:cxn ang="0">
                  <a:pos x="11" y="15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5"/>
                </a:cxn>
                <a:cxn ang="0">
                  <a:pos x="7" y="42"/>
                </a:cxn>
                <a:cxn ang="0">
                  <a:pos x="7" y="108"/>
                </a:cxn>
                <a:cxn ang="0">
                  <a:pos x="23" y="123"/>
                </a:cxn>
                <a:cxn ang="0">
                  <a:pos x="84" y="123"/>
                </a:cxn>
                <a:cxn ang="0">
                  <a:pos x="99" y="108"/>
                </a:cxn>
                <a:cxn ang="0">
                  <a:pos x="99" y="42"/>
                </a:cxn>
                <a:cxn ang="0">
                  <a:pos x="107" y="35"/>
                </a:cxn>
                <a:cxn ang="0">
                  <a:pos x="107" y="26"/>
                </a:cxn>
                <a:cxn ang="0">
                  <a:pos x="30" y="12"/>
                </a:cxn>
                <a:cxn ang="0">
                  <a:pos x="34" y="8"/>
                </a:cxn>
                <a:cxn ang="0">
                  <a:pos x="73" y="8"/>
                </a:cxn>
                <a:cxn ang="0">
                  <a:pos x="76" y="12"/>
                </a:cxn>
                <a:cxn ang="0">
                  <a:pos x="76" y="15"/>
                </a:cxn>
                <a:cxn ang="0">
                  <a:pos x="30" y="15"/>
                </a:cxn>
                <a:cxn ang="0">
                  <a:pos x="30" y="12"/>
                </a:cxn>
                <a:cxn ang="0">
                  <a:pos x="92" y="108"/>
                </a:cxn>
                <a:cxn ang="0">
                  <a:pos x="84" y="115"/>
                </a:cxn>
                <a:cxn ang="0">
                  <a:pos x="23" y="115"/>
                </a:cxn>
                <a:cxn ang="0">
                  <a:pos x="15" y="108"/>
                </a:cxn>
                <a:cxn ang="0">
                  <a:pos x="15" y="42"/>
                </a:cxn>
                <a:cxn ang="0">
                  <a:pos x="92" y="42"/>
                </a:cxn>
                <a:cxn ang="0">
                  <a:pos x="92" y="108"/>
                </a:cxn>
                <a:cxn ang="0">
                  <a:pos x="99" y="31"/>
                </a:cxn>
                <a:cxn ang="0">
                  <a:pos x="99" y="35"/>
                </a:cxn>
                <a:cxn ang="0">
                  <a:pos x="7" y="35"/>
                </a:cxn>
                <a:cxn ang="0">
                  <a:pos x="7" y="27"/>
                </a:cxn>
                <a:cxn ang="0">
                  <a:pos x="11" y="23"/>
                </a:cxn>
                <a:cxn ang="0">
                  <a:pos x="96" y="23"/>
                </a:cxn>
                <a:cxn ang="0">
                  <a:pos x="99" y="27"/>
                </a:cxn>
                <a:cxn ang="0">
                  <a:pos x="99" y="31"/>
                </a:cxn>
                <a:cxn ang="0">
                  <a:pos x="99" y="31"/>
                </a:cxn>
                <a:cxn ang="0">
                  <a:pos x="99" y="31"/>
                </a:cxn>
              </a:cxnLst>
              <a:rect l="0" t="0" r="r" b="b"/>
              <a:pathLst>
                <a:path w="107" h="123">
                  <a:moveTo>
                    <a:pt x="107" y="26"/>
                  </a:moveTo>
                  <a:cubicBezTo>
                    <a:pt x="107" y="20"/>
                    <a:pt x="102" y="16"/>
                    <a:pt x="96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5"/>
                    <a:pt x="79" y="0"/>
                    <a:pt x="7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8" y="0"/>
                    <a:pt x="23" y="5"/>
                    <a:pt x="23" y="12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5" y="15"/>
                    <a:pt x="0" y="20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9"/>
                    <a:pt x="3" y="42"/>
                    <a:pt x="7" y="42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7" y="116"/>
                    <a:pt x="14" y="123"/>
                    <a:pt x="2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92" y="123"/>
                    <a:pt x="99" y="116"/>
                    <a:pt x="99" y="108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104" y="42"/>
                    <a:pt x="107" y="39"/>
                    <a:pt x="107" y="35"/>
                  </a:cubicBezTo>
                  <a:cubicBezTo>
                    <a:pt x="107" y="26"/>
                    <a:pt x="107" y="26"/>
                    <a:pt x="107" y="26"/>
                  </a:cubicBezTo>
                  <a:close/>
                  <a:moveTo>
                    <a:pt x="30" y="12"/>
                  </a:moveTo>
                  <a:cubicBezTo>
                    <a:pt x="30" y="10"/>
                    <a:pt x="32" y="8"/>
                    <a:pt x="34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5" y="8"/>
                    <a:pt x="76" y="10"/>
                    <a:pt x="76" y="12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30" y="15"/>
                    <a:pt x="30" y="15"/>
                    <a:pt x="30" y="15"/>
                  </a:cubicBezTo>
                  <a:lnTo>
                    <a:pt x="30" y="12"/>
                  </a:lnTo>
                  <a:close/>
                  <a:moveTo>
                    <a:pt x="92" y="108"/>
                  </a:moveTo>
                  <a:cubicBezTo>
                    <a:pt x="92" y="112"/>
                    <a:pt x="88" y="115"/>
                    <a:pt x="84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18" y="115"/>
                    <a:pt x="15" y="112"/>
                    <a:pt x="15" y="108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92" y="42"/>
                    <a:pt x="92" y="42"/>
                    <a:pt x="92" y="42"/>
                  </a:cubicBezTo>
                  <a:lnTo>
                    <a:pt x="92" y="108"/>
                  </a:lnTo>
                  <a:close/>
                  <a:moveTo>
                    <a:pt x="99" y="31"/>
                  </a:moveTo>
                  <a:cubicBezTo>
                    <a:pt x="99" y="35"/>
                    <a:pt x="99" y="35"/>
                    <a:pt x="99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5"/>
                    <a:pt x="9" y="23"/>
                    <a:pt x="11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8" y="23"/>
                    <a:pt x="99" y="25"/>
                    <a:pt x="99" y="27"/>
                  </a:cubicBezTo>
                  <a:lnTo>
                    <a:pt x="99" y="31"/>
                  </a:lnTo>
                  <a:close/>
                  <a:moveTo>
                    <a:pt x="99" y="31"/>
                  </a:moveTo>
                  <a:cubicBezTo>
                    <a:pt x="99" y="31"/>
                    <a:pt x="99" y="31"/>
                    <a:pt x="99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10038" y="2852738"/>
              <a:ext cx="42863" cy="171450"/>
            </a:xfrm>
            <a:custGeom>
              <a:avLst/>
              <a:gdLst/>
              <a:ahLst/>
              <a:cxnLst>
                <a:cxn ang="0">
                  <a:pos x="3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3" y="58"/>
                </a:cxn>
                <a:cxn ang="0">
                  <a:pos x="3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3" y="5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58">
                  <a:moveTo>
                    <a:pt x="3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3" y="5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3" y="54"/>
                    <a:pt x="3" y="54"/>
                    <a:pt x="3" y="54"/>
                  </a:cubicBezTo>
                  <a:lnTo>
                    <a:pt x="3" y="4"/>
                  </a:ln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76713" y="2852738"/>
              <a:ext cx="44450" cy="171450"/>
            </a:xfrm>
            <a:custGeom>
              <a:avLst/>
              <a:gdLst/>
              <a:ahLst/>
              <a:cxnLst>
                <a:cxn ang="0">
                  <a:pos x="3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3" y="58"/>
                </a:cxn>
                <a:cxn ang="0">
                  <a:pos x="3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3" y="54"/>
                </a:cxn>
                <a:cxn ang="0">
                  <a:pos x="3" y="4"/>
                </a:cxn>
                <a:cxn ang="0">
                  <a:pos x="3" y="4"/>
                </a:cxn>
                <a:cxn ang="0">
                  <a:pos x="3" y="4"/>
                </a:cxn>
              </a:cxnLst>
              <a:rect l="0" t="0" r="r" b="b"/>
              <a:pathLst>
                <a:path w="15" h="58">
                  <a:moveTo>
                    <a:pt x="3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3" y="58"/>
                  </a:cubicBezTo>
                  <a:close/>
                  <a:moveTo>
                    <a:pt x="3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3" y="54"/>
                    <a:pt x="3" y="54"/>
                    <a:pt x="3" y="54"/>
                  </a:cubicBezTo>
                  <a:lnTo>
                    <a:pt x="3" y="4"/>
                  </a:lnTo>
                  <a:close/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44975" y="2852738"/>
              <a:ext cx="42863" cy="171450"/>
            </a:xfrm>
            <a:custGeom>
              <a:avLst/>
              <a:gdLst/>
              <a:ahLst/>
              <a:cxnLst>
                <a:cxn ang="0">
                  <a:pos x="4" y="58"/>
                </a:cxn>
                <a:cxn ang="0">
                  <a:pos x="11" y="58"/>
                </a:cxn>
                <a:cxn ang="0">
                  <a:pos x="15" y="54"/>
                </a:cxn>
                <a:cxn ang="0">
                  <a:pos x="15" y="4"/>
                </a:cxn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54"/>
                </a:cxn>
                <a:cxn ang="0">
                  <a:pos x="4" y="58"/>
                </a:cxn>
                <a:cxn ang="0">
                  <a:pos x="4" y="4"/>
                </a:cxn>
                <a:cxn ang="0">
                  <a:pos x="11" y="4"/>
                </a:cxn>
                <a:cxn ang="0">
                  <a:pos x="11" y="54"/>
                </a:cxn>
                <a:cxn ang="0">
                  <a:pos x="4" y="5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5" h="58">
                  <a:moveTo>
                    <a:pt x="4" y="58"/>
                  </a:moveTo>
                  <a:cubicBezTo>
                    <a:pt x="11" y="58"/>
                    <a:pt x="11" y="58"/>
                    <a:pt x="11" y="58"/>
                  </a:cubicBezTo>
                  <a:cubicBezTo>
                    <a:pt x="13" y="58"/>
                    <a:pt x="15" y="56"/>
                    <a:pt x="15" y="5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1" y="58"/>
                    <a:pt x="4" y="58"/>
                  </a:cubicBezTo>
                  <a:close/>
                  <a:moveTo>
                    <a:pt x="4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4" y="54"/>
                    <a:pt x="4" y="54"/>
                    <a:pt x="4" y="54"/>
                  </a:cubicBezTo>
                  <a:lnTo>
                    <a:pt x="4" y="4"/>
                  </a:ln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5" name="稻壳儿小白白(http://dwz.cn/Wu2UP)出自【趣你的PPT】(微信:qunideppt)：最优质的PPT资源库出自【趣你的PPT】(微信:qunideppt)：最优质的PPT资源库"/>
          <p:cNvGrpSpPr/>
          <p:nvPr/>
        </p:nvGrpSpPr>
        <p:grpSpPr>
          <a:xfrm>
            <a:off x="7262049" y="3634865"/>
            <a:ext cx="458378" cy="385362"/>
            <a:chOff x="4856163" y="2736851"/>
            <a:chExt cx="358775" cy="301625"/>
          </a:xfrm>
          <a:solidFill>
            <a:srgbClr val="5F9D79"/>
          </a:solidFill>
        </p:grpSpPr>
        <p:sp>
          <p:nvSpPr>
            <p:cNvPr id="1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46650" y="2814638"/>
              <a:ext cx="177800" cy="1793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30"/>
                </a:cxn>
                <a:cxn ang="0">
                  <a:pos x="31" y="61"/>
                </a:cxn>
                <a:cxn ang="0">
                  <a:pos x="61" y="30"/>
                </a:cxn>
                <a:cxn ang="0">
                  <a:pos x="31" y="0"/>
                </a:cxn>
                <a:cxn ang="0">
                  <a:pos x="48" y="45"/>
                </a:cxn>
                <a:cxn ang="0">
                  <a:pos x="16" y="48"/>
                </a:cxn>
                <a:cxn ang="0">
                  <a:pos x="13" y="15"/>
                </a:cxn>
                <a:cxn ang="0">
                  <a:pos x="46" y="13"/>
                </a:cxn>
                <a:cxn ang="0">
                  <a:pos x="48" y="45"/>
                </a:cxn>
                <a:cxn ang="0">
                  <a:pos x="48" y="45"/>
                </a:cxn>
                <a:cxn ang="0">
                  <a:pos x="48" y="45"/>
                </a:cxn>
              </a:cxnLst>
              <a:rect l="0" t="0" r="r" b="b"/>
              <a:pathLst>
                <a:path w="61" h="61">
                  <a:moveTo>
                    <a:pt x="31" y="0"/>
                  </a:moveTo>
                  <a:cubicBezTo>
                    <a:pt x="14" y="0"/>
                    <a:pt x="0" y="13"/>
                    <a:pt x="0" y="30"/>
                  </a:cubicBezTo>
                  <a:cubicBezTo>
                    <a:pt x="0" y="47"/>
                    <a:pt x="14" y="61"/>
                    <a:pt x="31" y="61"/>
                  </a:cubicBezTo>
                  <a:cubicBezTo>
                    <a:pt x="48" y="61"/>
                    <a:pt x="61" y="47"/>
                    <a:pt x="61" y="30"/>
                  </a:cubicBezTo>
                  <a:cubicBezTo>
                    <a:pt x="61" y="13"/>
                    <a:pt x="48" y="0"/>
                    <a:pt x="31" y="0"/>
                  </a:cubicBezTo>
                  <a:close/>
                  <a:moveTo>
                    <a:pt x="48" y="45"/>
                  </a:moveTo>
                  <a:cubicBezTo>
                    <a:pt x="40" y="55"/>
                    <a:pt x="25" y="56"/>
                    <a:pt x="16" y="48"/>
                  </a:cubicBezTo>
                  <a:cubicBezTo>
                    <a:pt x="6" y="39"/>
                    <a:pt x="5" y="25"/>
                    <a:pt x="13" y="15"/>
                  </a:cubicBezTo>
                  <a:cubicBezTo>
                    <a:pt x="22" y="6"/>
                    <a:pt x="36" y="5"/>
                    <a:pt x="46" y="13"/>
                  </a:cubicBezTo>
                  <a:cubicBezTo>
                    <a:pt x="55" y="21"/>
                    <a:pt x="57" y="36"/>
                    <a:pt x="48" y="45"/>
                  </a:cubicBezTo>
                  <a:close/>
                  <a:moveTo>
                    <a:pt x="48" y="45"/>
                  </a:moveTo>
                  <a:cubicBezTo>
                    <a:pt x="48" y="45"/>
                    <a:pt x="48" y="45"/>
                    <a:pt x="48" y="4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89513" y="2859088"/>
              <a:ext cx="53975" cy="508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15"/>
                </a:cxn>
                <a:cxn ang="0">
                  <a:pos x="2" y="17"/>
                </a:cxn>
                <a:cxn ang="0">
                  <a:pos x="4" y="15"/>
                </a:cxn>
                <a:cxn ang="0">
                  <a:pos x="16" y="4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16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6163" y="2736851"/>
              <a:ext cx="358775" cy="301625"/>
            </a:xfrm>
            <a:custGeom>
              <a:avLst/>
              <a:gdLst/>
              <a:ahLst/>
              <a:cxnLst>
                <a:cxn ang="0">
                  <a:pos x="114" y="23"/>
                </a:cxn>
                <a:cxn ang="0">
                  <a:pos x="97" y="20"/>
                </a:cxn>
                <a:cxn ang="0">
                  <a:pos x="92" y="7"/>
                </a:cxn>
                <a:cxn ang="0">
                  <a:pos x="81" y="0"/>
                </a:cxn>
                <a:cxn ang="0">
                  <a:pos x="43" y="0"/>
                </a:cxn>
                <a:cxn ang="0">
                  <a:pos x="32" y="7"/>
                </a:cxn>
                <a:cxn ang="0">
                  <a:pos x="27" y="20"/>
                </a:cxn>
                <a:cxn ang="0">
                  <a:pos x="10" y="23"/>
                </a:cxn>
                <a:cxn ang="0">
                  <a:pos x="0" y="34"/>
                </a:cxn>
                <a:cxn ang="0">
                  <a:pos x="0" y="92"/>
                </a:cxn>
                <a:cxn ang="0">
                  <a:pos x="12" y="103"/>
                </a:cxn>
                <a:cxn ang="0">
                  <a:pos x="112" y="103"/>
                </a:cxn>
                <a:cxn ang="0">
                  <a:pos x="123" y="92"/>
                </a:cxn>
                <a:cxn ang="0">
                  <a:pos x="123" y="34"/>
                </a:cxn>
                <a:cxn ang="0">
                  <a:pos x="114" y="23"/>
                </a:cxn>
                <a:cxn ang="0">
                  <a:pos x="115" y="92"/>
                </a:cxn>
                <a:cxn ang="0">
                  <a:pos x="112" y="96"/>
                </a:cxn>
                <a:cxn ang="0">
                  <a:pos x="12" y="96"/>
                </a:cxn>
                <a:cxn ang="0">
                  <a:pos x="8" y="92"/>
                </a:cxn>
                <a:cxn ang="0">
                  <a:pos x="8" y="34"/>
                </a:cxn>
                <a:cxn ang="0">
                  <a:pos x="11" y="30"/>
                </a:cxn>
                <a:cxn ang="0">
                  <a:pos x="32" y="27"/>
                </a:cxn>
                <a:cxn ang="0">
                  <a:pos x="39" y="10"/>
                </a:cxn>
                <a:cxn ang="0">
                  <a:pos x="43" y="7"/>
                </a:cxn>
                <a:cxn ang="0">
                  <a:pos x="81" y="7"/>
                </a:cxn>
                <a:cxn ang="0">
                  <a:pos x="85" y="10"/>
                </a:cxn>
                <a:cxn ang="0">
                  <a:pos x="91" y="27"/>
                </a:cxn>
                <a:cxn ang="0">
                  <a:pos x="112" y="30"/>
                </a:cxn>
                <a:cxn ang="0">
                  <a:pos x="115" y="34"/>
                </a:cxn>
                <a:cxn ang="0">
                  <a:pos x="115" y="92"/>
                </a:cxn>
                <a:cxn ang="0">
                  <a:pos x="115" y="92"/>
                </a:cxn>
                <a:cxn ang="0">
                  <a:pos x="115" y="92"/>
                </a:cxn>
              </a:cxnLst>
              <a:rect l="0" t="0" r="r" b="b"/>
              <a:pathLst>
                <a:path w="123" h="103">
                  <a:moveTo>
                    <a:pt x="114" y="23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3"/>
                    <a:pt x="86" y="0"/>
                    <a:pt x="81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3"/>
                    <a:pt x="32" y="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4" y="24"/>
                    <a:pt x="0" y="29"/>
                    <a:pt x="0" y="3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8"/>
                    <a:pt x="6" y="103"/>
                    <a:pt x="12" y="103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18" y="103"/>
                    <a:pt x="123" y="98"/>
                    <a:pt x="123" y="92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29"/>
                    <a:pt x="119" y="24"/>
                    <a:pt x="114" y="23"/>
                  </a:cubicBezTo>
                  <a:close/>
                  <a:moveTo>
                    <a:pt x="115" y="92"/>
                  </a:moveTo>
                  <a:cubicBezTo>
                    <a:pt x="115" y="94"/>
                    <a:pt x="114" y="96"/>
                    <a:pt x="112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0" y="96"/>
                    <a:pt x="8" y="94"/>
                    <a:pt x="8" y="92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2"/>
                    <a:pt x="9" y="31"/>
                    <a:pt x="11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8"/>
                    <a:pt x="41" y="7"/>
                    <a:pt x="43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3" y="7"/>
                    <a:pt x="84" y="8"/>
                    <a:pt x="85" y="1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112" y="30"/>
                    <a:pt x="112" y="30"/>
                    <a:pt x="112" y="30"/>
                  </a:cubicBezTo>
                  <a:cubicBezTo>
                    <a:pt x="114" y="31"/>
                    <a:pt x="115" y="32"/>
                    <a:pt x="115" y="34"/>
                  </a:cubicBezTo>
                  <a:lnTo>
                    <a:pt x="115" y="92"/>
                  </a:lnTo>
                  <a:close/>
                  <a:moveTo>
                    <a:pt x="115" y="92"/>
                  </a:moveTo>
                  <a:cubicBezTo>
                    <a:pt x="115" y="92"/>
                    <a:pt x="115" y="92"/>
                    <a:pt x="115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8107832" y="3610148"/>
            <a:ext cx="460603" cy="433296"/>
          </a:xfrm>
          <a:custGeom>
            <a:avLst/>
            <a:gdLst>
              <a:gd name="T0" fmla="*/ 362453 w 123"/>
              <a:gd name="T1" fmla="*/ 0 h 115"/>
              <a:gd name="T2" fmla="*/ 39184 w 123"/>
              <a:gd name="T3" fmla="*/ 0 h 115"/>
              <a:gd name="T4" fmla="*/ 0 w 123"/>
              <a:gd name="T5" fmla="*/ 39425 h 115"/>
              <a:gd name="T6" fmla="*/ 0 w 123"/>
              <a:gd name="T7" fmla="*/ 289118 h 115"/>
              <a:gd name="T8" fmla="*/ 39184 w 123"/>
              <a:gd name="T9" fmla="*/ 328543 h 115"/>
              <a:gd name="T10" fmla="*/ 163267 w 123"/>
              <a:gd name="T11" fmla="*/ 328543 h 115"/>
              <a:gd name="T12" fmla="*/ 163267 w 123"/>
              <a:gd name="T13" fmla="*/ 341685 h 115"/>
              <a:gd name="T14" fmla="*/ 84899 w 123"/>
              <a:gd name="T15" fmla="*/ 354827 h 115"/>
              <a:gd name="T16" fmla="*/ 75103 w 123"/>
              <a:gd name="T17" fmla="*/ 364683 h 115"/>
              <a:gd name="T18" fmla="*/ 88164 w 123"/>
              <a:gd name="T19" fmla="*/ 377825 h 115"/>
              <a:gd name="T20" fmla="*/ 313473 w 123"/>
              <a:gd name="T21" fmla="*/ 377825 h 115"/>
              <a:gd name="T22" fmla="*/ 326534 w 123"/>
              <a:gd name="T23" fmla="*/ 364683 h 115"/>
              <a:gd name="T24" fmla="*/ 316738 w 123"/>
              <a:gd name="T25" fmla="*/ 354827 h 115"/>
              <a:gd name="T26" fmla="*/ 238370 w 123"/>
              <a:gd name="T27" fmla="*/ 341685 h 115"/>
              <a:gd name="T28" fmla="*/ 238370 w 123"/>
              <a:gd name="T29" fmla="*/ 328543 h 115"/>
              <a:gd name="T30" fmla="*/ 362453 w 123"/>
              <a:gd name="T31" fmla="*/ 328543 h 115"/>
              <a:gd name="T32" fmla="*/ 401637 w 123"/>
              <a:gd name="T33" fmla="*/ 289118 h 115"/>
              <a:gd name="T34" fmla="*/ 401637 w 123"/>
              <a:gd name="T35" fmla="*/ 39425 h 115"/>
              <a:gd name="T36" fmla="*/ 362453 w 123"/>
              <a:gd name="T37" fmla="*/ 0 h 115"/>
              <a:gd name="T38" fmla="*/ 375514 w 123"/>
              <a:gd name="T39" fmla="*/ 289118 h 115"/>
              <a:gd name="T40" fmla="*/ 362453 w 123"/>
              <a:gd name="T41" fmla="*/ 302260 h 115"/>
              <a:gd name="T42" fmla="*/ 39184 w 123"/>
              <a:gd name="T43" fmla="*/ 302260 h 115"/>
              <a:gd name="T44" fmla="*/ 26123 w 123"/>
              <a:gd name="T45" fmla="*/ 289118 h 115"/>
              <a:gd name="T46" fmla="*/ 26123 w 123"/>
              <a:gd name="T47" fmla="*/ 39425 h 115"/>
              <a:gd name="T48" fmla="*/ 39184 w 123"/>
              <a:gd name="T49" fmla="*/ 26283 h 115"/>
              <a:gd name="T50" fmla="*/ 362453 w 123"/>
              <a:gd name="T51" fmla="*/ 26283 h 115"/>
              <a:gd name="T52" fmla="*/ 375514 w 123"/>
              <a:gd name="T53" fmla="*/ 39425 h 115"/>
              <a:gd name="T54" fmla="*/ 375514 w 123"/>
              <a:gd name="T55" fmla="*/ 289118 h 115"/>
              <a:gd name="T56" fmla="*/ 339596 w 123"/>
              <a:gd name="T57" fmla="*/ 49282 h 115"/>
              <a:gd name="T58" fmla="*/ 62041 w 123"/>
              <a:gd name="T59" fmla="*/ 49282 h 115"/>
              <a:gd name="T60" fmla="*/ 52245 w 123"/>
              <a:gd name="T61" fmla="*/ 62423 h 115"/>
              <a:gd name="T62" fmla="*/ 52245 w 123"/>
              <a:gd name="T63" fmla="*/ 239837 h 115"/>
              <a:gd name="T64" fmla="*/ 62041 w 123"/>
              <a:gd name="T65" fmla="*/ 252978 h 115"/>
              <a:gd name="T66" fmla="*/ 339596 w 123"/>
              <a:gd name="T67" fmla="*/ 252978 h 115"/>
              <a:gd name="T68" fmla="*/ 352657 w 123"/>
              <a:gd name="T69" fmla="*/ 239837 h 115"/>
              <a:gd name="T70" fmla="*/ 352657 w 123"/>
              <a:gd name="T71" fmla="*/ 62423 h 115"/>
              <a:gd name="T72" fmla="*/ 339596 w 123"/>
              <a:gd name="T73" fmla="*/ 49282 h 115"/>
              <a:gd name="T74" fmla="*/ 339596 w 123"/>
              <a:gd name="T75" fmla="*/ 239837 h 115"/>
              <a:gd name="T76" fmla="*/ 62041 w 123"/>
              <a:gd name="T77" fmla="*/ 239837 h 115"/>
              <a:gd name="T78" fmla="*/ 62041 w 123"/>
              <a:gd name="T79" fmla="*/ 62423 h 115"/>
              <a:gd name="T80" fmla="*/ 339596 w 123"/>
              <a:gd name="T81" fmla="*/ 62423 h 115"/>
              <a:gd name="T82" fmla="*/ 339596 w 123"/>
              <a:gd name="T83" fmla="*/ 239837 h 115"/>
              <a:gd name="T84" fmla="*/ 339596 w 123"/>
              <a:gd name="T85" fmla="*/ 239837 h 115"/>
              <a:gd name="T86" fmla="*/ 339596 w 123"/>
              <a:gd name="T87" fmla="*/ 239837 h 11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0" name="稻壳儿小白白(http://dwz.cn/Wu2UP)出自【趣你的PPT】(微信:qunideppt)：最优质的PPT资源库"/>
          <p:cNvGrpSpPr/>
          <p:nvPr/>
        </p:nvGrpSpPr>
        <p:grpSpPr>
          <a:xfrm>
            <a:off x="8955614" y="3610525"/>
            <a:ext cx="460407" cy="432012"/>
            <a:chOff x="6373813" y="2717801"/>
            <a:chExt cx="360363" cy="338138"/>
          </a:xfrm>
          <a:solidFill>
            <a:srgbClr val="5F9D79"/>
          </a:solidFill>
        </p:grpSpPr>
        <p:sp>
          <p:nvSpPr>
            <p:cNvPr id="1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373813" y="2717801"/>
              <a:ext cx="360363" cy="338138"/>
            </a:xfrm>
            <a:custGeom>
              <a:avLst/>
              <a:gdLst/>
              <a:ahLst/>
              <a:cxnLst>
                <a:cxn ang="0">
                  <a:pos x="121" y="25"/>
                </a:cxn>
                <a:cxn ang="0">
                  <a:pos x="98" y="2"/>
                </a:cxn>
                <a:cxn ang="0">
                  <a:pos x="92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2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1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2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5"/>
                </a:cxn>
                <a:cxn ang="0">
                  <a:pos x="115" y="35"/>
                </a:cxn>
                <a:cxn ang="0">
                  <a:pos x="115" y="104"/>
                </a:cxn>
                <a:cxn ang="0">
                  <a:pos x="104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4" y="31"/>
                </a:cxn>
                <a:cxn ang="0">
                  <a:pos x="104" y="31"/>
                </a:cxn>
                <a:cxn ang="0">
                  <a:pos x="104" y="31"/>
                </a:cxn>
              </a:cxnLst>
              <a:rect l="0" t="0" r="r" b="b"/>
              <a:pathLst>
                <a:path w="123" h="115">
                  <a:moveTo>
                    <a:pt x="121" y="25"/>
                  </a:moveTo>
                  <a:cubicBezTo>
                    <a:pt x="98" y="2"/>
                    <a:pt x="98" y="2"/>
                    <a:pt x="98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2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1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5"/>
                    <a:pt x="100" y="35"/>
                  </a:cubicBezTo>
                  <a:cubicBezTo>
                    <a:pt x="115" y="35"/>
                    <a:pt x="115" y="35"/>
                    <a:pt x="115" y="35"/>
                  </a:cubicBezTo>
                  <a:lnTo>
                    <a:pt x="115" y="104"/>
                  </a:lnTo>
                  <a:close/>
                  <a:moveTo>
                    <a:pt x="104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6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4" y="31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786063"/>
              <a:ext cx="66675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820988"/>
              <a:ext cx="66675" cy="952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1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3" h="3">
                  <a:moveTo>
                    <a:pt x="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543675" y="2852738"/>
              <a:ext cx="1428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4"/>
                </a:cxn>
                <a:cxn ang="0">
                  <a:pos x="48" y="4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9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21001"/>
              <a:ext cx="268288" cy="111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55926"/>
              <a:ext cx="268288" cy="9525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987676"/>
              <a:ext cx="268288" cy="1270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889251"/>
              <a:ext cx="268288" cy="7938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418263" y="2774951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0" name="稻壳儿小白白(http://dwz.cn/Wu2UP)出自【趣你的PPT】(微信:qunideppt)：最优质的PPT资源库"/>
          <p:cNvGrpSpPr/>
          <p:nvPr/>
        </p:nvGrpSpPr>
        <p:grpSpPr>
          <a:xfrm>
            <a:off x="9803413" y="3596326"/>
            <a:ext cx="342771" cy="460407"/>
            <a:chOff x="7192963" y="2706688"/>
            <a:chExt cx="268288" cy="360363"/>
          </a:xfrm>
          <a:solidFill>
            <a:srgbClr val="5F9D79"/>
          </a:solidFill>
        </p:grpSpPr>
        <p:sp>
          <p:nvSpPr>
            <p:cNvPr id="1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59638" y="2771776"/>
              <a:ext cx="134938" cy="134938"/>
            </a:xfrm>
            <a:custGeom>
              <a:avLst/>
              <a:gdLst/>
              <a:ahLst/>
              <a:cxnLst>
                <a:cxn ang="0">
                  <a:pos x="23" y="46"/>
                </a:cxn>
                <a:cxn ang="0">
                  <a:pos x="46" y="23"/>
                </a:cxn>
                <a:cxn ang="0">
                  <a:pos x="23" y="0"/>
                </a:cxn>
                <a:cxn ang="0">
                  <a:pos x="0" y="23"/>
                </a:cxn>
                <a:cxn ang="0">
                  <a:pos x="23" y="46"/>
                </a:cxn>
                <a:cxn ang="0">
                  <a:pos x="23" y="4"/>
                </a:cxn>
                <a:cxn ang="0">
                  <a:pos x="42" y="23"/>
                </a:cxn>
                <a:cxn ang="0">
                  <a:pos x="23" y="42"/>
                </a:cxn>
                <a:cxn ang="0">
                  <a:pos x="4" y="23"/>
                </a:cxn>
                <a:cxn ang="0">
                  <a:pos x="23" y="4"/>
                </a:cxn>
                <a:cxn ang="0">
                  <a:pos x="23" y="4"/>
                </a:cxn>
                <a:cxn ang="0">
                  <a:pos x="23" y="4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5" y="46"/>
                    <a:pt x="46" y="36"/>
                    <a:pt x="46" y="23"/>
                  </a:cubicBezTo>
                  <a:cubicBezTo>
                    <a:pt x="46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lose/>
                  <a:moveTo>
                    <a:pt x="23" y="4"/>
                  </a:moveTo>
                  <a:cubicBezTo>
                    <a:pt x="33" y="4"/>
                    <a:pt x="42" y="13"/>
                    <a:pt x="42" y="23"/>
                  </a:cubicBezTo>
                  <a:cubicBezTo>
                    <a:pt x="42" y="34"/>
                    <a:pt x="33" y="42"/>
                    <a:pt x="23" y="42"/>
                  </a:cubicBezTo>
                  <a:cubicBezTo>
                    <a:pt x="12" y="42"/>
                    <a:pt x="4" y="34"/>
                    <a:pt x="4" y="23"/>
                  </a:cubicBezTo>
                  <a:cubicBezTo>
                    <a:pt x="4" y="13"/>
                    <a:pt x="12" y="4"/>
                    <a:pt x="23" y="4"/>
                  </a:cubicBezTo>
                  <a:close/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92963" y="2706688"/>
              <a:ext cx="268288" cy="360363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46"/>
                </a:cxn>
                <a:cxn ang="0">
                  <a:pos x="40" y="120"/>
                </a:cxn>
                <a:cxn ang="0">
                  <a:pos x="46" y="123"/>
                </a:cxn>
                <a:cxn ang="0">
                  <a:pos x="46" y="123"/>
                </a:cxn>
                <a:cxn ang="0">
                  <a:pos x="52" y="120"/>
                </a:cxn>
                <a:cxn ang="0">
                  <a:pos x="92" y="46"/>
                </a:cxn>
                <a:cxn ang="0">
                  <a:pos x="46" y="0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5" y="115"/>
                </a:cxn>
                <a:cxn ang="0">
                  <a:pos x="7" y="46"/>
                </a:cxn>
                <a:cxn ang="0">
                  <a:pos x="46" y="8"/>
                </a:cxn>
                <a:cxn ang="0">
                  <a:pos x="84" y="46"/>
                </a:cxn>
                <a:cxn ang="0">
                  <a:pos x="46" y="115"/>
                </a:cxn>
                <a:cxn ang="0">
                  <a:pos x="46" y="115"/>
                </a:cxn>
                <a:cxn ang="0">
                  <a:pos x="46" y="115"/>
                </a:cxn>
              </a:cxnLst>
              <a:rect l="0" t="0" r="r" b="b"/>
              <a:pathLst>
                <a:path w="92" h="123">
                  <a:moveTo>
                    <a:pt x="46" y="0"/>
                  </a:moveTo>
                  <a:cubicBezTo>
                    <a:pt x="20" y="0"/>
                    <a:pt x="0" y="21"/>
                    <a:pt x="0" y="46"/>
                  </a:cubicBezTo>
                  <a:cubicBezTo>
                    <a:pt x="0" y="73"/>
                    <a:pt x="23" y="101"/>
                    <a:pt x="40" y="120"/>
                  </a:cubicBezTo>
                  <a:cubicBezTo>
                    <a:pt x="40" y="120"/>
                    <a:pt x="42" y="123"/>
                    <a:pt x="46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9" y="123"/>
                    <a:pt x="52" y="120"/>
                    <a:pt x="52" y="120"/>
                  </a:cubicBezTo>
                  <a:cubicBezTo>
                    <a:pt x="69" y="101"/>
                    <a:pt x="92" y="73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  <a:cubicBezTo>
                    <a:pt x="46" y="115"/>
                    <a:pt x="45" y="115"/>
                    <a:pt x="45" y="115"/>
                  </a:cubicBezTo>
                  <a:cubicBezTo>
                    <a:pt x="31" y="98"/>
                    <a:pt x="7" y="71"/>
                    <a:pt x="7" y="46"/>
                  </a:cubicBezTo>
                  <a:cubicBezTo>
                    <a:pt x="7" y="25"/>
                    <a:pt x="25" y="8"/>
                    <a:pt x="46" y="8"/>
                  </a:cubicBezTo>
                  <a:cubicBezTo>
                    <a:pt x="67" y="8"/>
                    <a:pt x="84" y="25"/>
                    <a:pt x="84" y="46"/>
                  </a:cubicBezTo>
                  <a:cubicBezTo>
                    <a:pt x="84" y="71"/>
                    <a:pt x="60" y="98"/>
                    <a:pt x="46" y="115"/>
                  </a:cubicBezTo>
                  <a:close/>
                  <a:moveTo>
                    <a:pt x="46" y="115"/>
                  </a:moveTo>
                  <a:cubicBezTo>
                    <a:pt x="46" y="115"/>
                    <a:pt x="46" y="115"/>
                    <a:pt x="46" y="1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532830" y="3675688"/>
            <a:ext cx="458783" cy="302215"/>
          </a:xfrm>
          <a:custGeom>
            <a:avLst/>
            <a:gdLst>
              <a:gd name="T0" fmla="*/ 348011 w 123"/>
              <a:gd name="T1" fmla="*/ 0 h 81"/>
              <a:gd name="T2" fmla="*/ 48787 w 123"/>
              <a:gd name="T3" fmla="*/ 0 h 81"/>
              <a:gd name="T4" fmla="*/ 0 w 123"/>
              <a:gd name="T5" fmla="*/ 52054 h 81"/>
              <a:gd name="T6" fmla="*/ 0 w 123"/>
              <a:gd name="T7" fmla="*/ 211471 h 81"/>
              <a:gd name="T8" fmla="*/ 48787 w 123"/>
              <a:gd name="T9" fmla="*/ 263525 h 81"/>
              <a:gd name="T10" fmla="*/ 348011 w 123"/>
              <a:gd name="T11" fmla="*/ 263525 h 81"/>
              <a:gd name="T12" fmla="*/ 400050 w 123"/>
              <a:gd name="T13" fmla="*/ 211471 h 81"/>
              <a:gd name="T14" fmla="*/ 400050 w 123"/>
              <a:gd name="T15" fmla="*/ 52054 h 81"/>
              <a:gd name="T16" fmla="*/ 348011 w 123"/>
              <a:gd name="T17" fmla="*/ 0 h 81"/>
              <a:gd name="T18" fmla="*/ 26020 w 123"/>
              <a:gd name="T19" fmla="*/ 65068 h 81"/>
              <a:gd name="T20" fmla="*/ 110583 w 123"/>
              <a:gd name="T21" fmla="*/ 133389 h 81"/>
              <a:gd name="T22" fmla="*/ 26020 w 123"/>
              <a:gd name="T23" fmla="*/ 198457 h 81"/>
              <a:gd name="T24" fmla="*/ 26020 w 123"/>
              <a:gd name="T25" fmla="*/ 65068 h 81"/>
              <a:gd name="T26" fmla="*/ 374030 w 123"/>
              <a:gd name="T27" fmla="*/ 211471 h 81"/>
              <a:gd name="T28" fmla="*/ 348011 w 123"/>
              <a:gd name="T29" fmla="*/ 237498 h 81"/>
              <a:gd name="T30" fmla="*/ 48787 w 123"/>
              <a:gd name="T31" fmla="*/ 237498 h 81"/>
              <a:gd name="T32" fmla="*/ 26020 w 123"/>
              <a:gd name="T33" fmla="*/ 211471 h 81"/>
              <a:gd name="T34" fmla="*/ 123593 w 123"/>
              <a:gd name="T35" fmla="*/ 139896 h 81"/>
              <a:gd name="T36" fmla="*/ 175632 w 123"/>
              <a:gd name="T37" fmla="*/ 182190 h 81"/>
              <a:gd name="T38" fmla="*/ 198399 w 123"/>
              <a:gd name="T39" fmla="*/ 188697 h 81"/>
              <a:gd name="T40" fmla="*/ 221166 w 123"/>
              <a:gd name="T41" fmla="*/ 182190 h 81"/>
              <a:gd name="T42" fmla="*/ 276457 w 123"/>
              <a:gd name="T43" fmla="*/ 139896 h 81"/>
              <a:gd name="T44" fmla="*/ 374030 w 123"/>
              <a:gd name="T45" fmla="*/ 211471 h 81"/>
              <a:gd name="T46" fmla="*/ 374030 w 123"/>
              <a:gd name="T47" fmla="*/ 198457 h 81"/>
              <a:gd name="T48" fmla="*/ 286215 w 123"/>
              <a:gd name="T49" fmla="*/ 133389 h 81"/>
              <a:gd name="T50" fmla="*/ 374030 w 123"/>
              <a:gd name="T51" fmla="*/ 65068 h 81"/>
              <a:gd name="T52" fmla="*/ 374030 w 123"/>
              <a:gd name="T53" fmla="*/ 198457 h 81"/>
              <a:gd name="T54" fmla="*/ 214661 w 123"/>
              <a:gd name="T55" fmla="*/ 169177 h 81"/>
              <a:gd name="T56" fmla="*/ 198399 w 123"/>
              <a:gd name="T57" fmla="*/ 175683 h 81"/>
              <a:gd name="T58" fmla="*/ 185389 w 123"/>
              <a:gd name="T59" fmla="*/ 169177 h 81"/>
              <a:gd name="T60" fmla="*/ 133350 w 123"/>
              <a:gd name="T61" fmla="*/ 133389 h 81"/>
              <a:gd name="T62" fmla="*/ 123593 w 123"/>
              <a:gd name="T63" fmla="*/ 123629 h 81"/>
              <a:gd name="T64" fmla="*/ 26020 w 123"/>
              <a:gd name="T65" fmla="*/ 52054 h 81"/>
              <a:gd name="T66" fmla="*/ 48787 w 123"/>
              <a:gd name="T67" fmla="*/ 26027 h 81"/>
              <a:gd name="T68" fmla="*/ 348011 w 123"/>
              <a:gd name="T69" fmla="*/ 26027 h 81"/>
              <a:gd name="T70" fmla="*/ 374030 w 123"/>
              <a:gd name="T71" fmla="*/ 52054 h 81"/>
              <a:gd name="T72" fmla="*/ 214661 w 123"/>
              <a:gd name="T73" fmla="*/ 169177 h 81"/>
              <a:gd name="T74" fmla="*/ 214661 w 123"/>
              <a:gd name="T75" fmla="*/ 169177 h 81"/>
              <a:gd name="T76" fmla="*/ 214661 w 123"/>
              <a:gd name="T77" fmla="*/ 169177 h 8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23" h="81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379394" y="3591942"/>
            <a:ext cx="469707" cy="460603"/>
          </a:xfrm>
          <a:custGeom>
            <a:avLst/>
            <a:gdLst>
              <a:gd name="T0" fmla="*/ 292554 w 126"/>
              <a:gd name="T1" fmla="*/ 0 h 123"/>
              <a:gd name="T2" fmla="*/ 172282 w 126"/>
              <a:gd name="T3" fmla="*/ 84899 h 123"/>
              <a:gd name="T4" fmla="*/ 172282 w 126"/>
              <a:gd name="T5" fmla="*/ 84899 h 123"/>
              <a:gd name="T6" fmla="*/ 42258 w 126"/>
              <a:gd name="T7" fmla="*/ 215513 h 123"/>
              <a:gd name="T8" fmla="*/ 0 w 126"/>
              <a:gd name="T9" fmla="*/ 346126 h 123"/>
              <a:gd name="T10" fmla="*/ 42258 w 126"/>
              <a:gd name="T11" fmla="*/ 401637 h 123"/>
              <a:gd name="T12" fmla="*/ 162530 w 126"/>
              <a:gd name="T13" fmla="*/ 372249 h 123"/>
              <a:gd name="T14" fmla="*/ 373818 w 126"/>
              <a:gd name="T15" fmla="*/ 166532 h 123"/>
              <a:gd name="T16" fmla="*/ 198286 w 126"/>
              <a:gd name="T17" fmla="*/ 297146 h 123"/>
              <a:gd name="T18" fmla="*/ 308807 w 126"/>
              <a:gd name="T19" fmla="*/ 146940 h 123"/>
              <a:gd name="T20" fmla="*/ 295804 w 126"/>
              <a:gd name="T21" fmla="*/ 208982 h 123"/>
              <a:gd name="T22" fmla="*/ 198286 w 126"/>
              <a:gd name="T23" fmla="*/ 306942 h 123"/>
              <a:gd name="T24" fmla="*/ 182033 w 126"/>
              <a:gd name="T25" fmla="*/ 254697 h 123"/>
              <a:gd name="T26" fmla="*/ 139776 w 126"/>
              <a:gd name="T27" fmla="*/ 215513 h 123"/>
              <a:gd name="T28" fmla="*/ 286052 w 126"/>
              <a:gd name="T29" fmla="*/ 111022 h 123"/>
              <a:gd name="T30" fmla="*/ 182033 w 126"/>
              <a:gd name="T31" fmla="*/ 254697 h 123"/>
              <a:gd name="T32" fmla="*/ 94267 w 126"/>
              <a:gd name="T33" fmla="*/ 199186 h 123"/>
              <a:gd name="T34" fmla="*/ 247045 w 126"/>
              <a:gd name="T35" fmla="*/ 91430 h 123"/>
              <a:gd name="T36" fmla="*/ 52010 w 126"/>
              <a:gd name="T37" fmla="*/ 375514 h 123"/>
              <a:gd name="T38" fmla="*/ 22754 w 126"/>
              <a:gd name="T39" fmla="*/ 359188 h 123"/>
              <a:gd name="T40" fmla="*/ 39007 w 126"/>
              <a:gd name="T41" fmla="*/ 303677 h 123"/>
              <a:gd name="T42" fmla="*/ 97518 w 126"/>
              <a:gd name="T43" fmla="*/ 362453 h 123"/>
              <a:gd name="T44" fmla="*/ 110520 w 126"/>
              <a:gd name="T45" fmla="*/ 359188 h 123"/>
              <a:gd name="T46" fmla="*/ 42258 w 126"/>
              <a:gd name="T47" fmla="*/ 290615 h 123"/>
              <a:gd name="T48" fmla="*/ 58511 w 126"/>
              <a:gd name="T49" fmla="*/ 235105 h 123"/>
              <a:gd name="T50" fmla="*/ 159279 w 126"/>
              <a:gd name="T51" fmla="*/ 346126 h 123"/>
              <a:gd name="T52" fmla="*/ 110520 w 126"/>
              <a:gd name="T53" fmla="*/ 359188 h 123"/>
              <a:gd name="T54" fmla="*/ 334811 w 126"/>
              <a:gd name="T55" fmla="*/ 169798 h 123"/>
              <a:gd name="T56" fmla="*/ 302305 w 126"/>
              <a:gd name="T57" fmla="*/ 94695 h 123"/>
              <a:gd name="T58" fmla="*/ 250296 w 126"/>
              <a:gd name="T59" fmla="*/ 42449 h 123"/>
              <a:gd name="T60" fmla="*/ 347814 w 126"/>
              <a:gd name="T61" fmla="*/ 52245 h 123"/>
              <a:gd name="T62" fmla="*/ 357565 w 126"/>
              <a:gd name="T63" fmla="*/ 146940 h 123"/>
              <a:gd name="T64" fmla="*/ 357565 w 126"/>
              <a:gd name="T65" fmla="*/ 146940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5" name="稻壳儿小白白(http://dwz.cn/Wu2UP)出自【趣你的PPT】(微信:qunideppt)：最优质的PPT资源库"/>
          <p:cNvGrpSpPr/>
          <p:nvPr/>
        </p:nvGrpSpPr>
        <p:grpSpPr>
          <a:xfrm>
            <a:off x="9481939" y="4851797"/>
            <a:ext cx="456351" cy="283951"/>
            <a:chOff x="7145338" y="3636963"/>
            <a:chExt cx="357188" cy="222250"/>
          </a:xfrm>
          <a:solidFill>
            <a:srgbClr val="5F9D79"/>
          </a:solidFill>
        </p:grpSpPr>
        <p:sp>
          <p:nvSpPr>
            <p:cNvPr id="17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145338" y="3636963"/>
              <a:ext cx="357188" cy="222250"/>
            </a:xfrm>
            <a:custGeom>
              <a:avLst/>
              <a:gdLst/>
              <a:ahLst/>
              <a:cxnLst>
                <a:cxn ang="0">
                  <a:pos x="122" y="37"/>
                </a:cxn>
                <a:cxn ang="0">
                  <a:pos x="122" y="37"/>
                </a:cxn>
                <a:cxn ang="0">
                  <a:pos x="122" y="36"/>
                </a:cxn>
                <a:cxn ang="0">
                  <a:pos x="122" y="36"/>
                </a:cxn>
                <a:cxn ang="0">
                  <a:pos x="61" y="0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0" y="40"/>
                </a:cxn>
                <a:cxn ang="0">
                  <a:pos x="61" y="76"/>
                </a:cxn>
                <a:cxn ang="0">
                  <a:pos x="122" y="40"/>
                </a:cxn>
                <a:cxn ang="0">
                  <a:pos x="122" y="39"/>
                </a:cxn>
                <a:cxn ang="0">
                  <a:pos x="122" y="39"/>
                </a:cxn>
                <a:cxn ang="0">
                  <a:pos x="122" y="39"/>
                </a:cxn>
                <a:cxn ang="0">
                  <a:pos x="122" y="38"/>
                </a:cxn>
                <a:cxn ang="0">
                  <a:pos x="122" y="37"/>
                </a:cxn>
                <a:cxn ang="0">
                  <a:pos x="61" y="69"/>
                </a:cxn>
                <a:cxn ang="0">
                  <a:pos x="8" y="38"/>
                </a:cxn>
                <a:cxn ang="0">
                  <a:pos x="61" y="7"/>
                </a:cxn>
                <a:cxn ang="0">
                  <a:pos x="114" y="38"/>
                </a:cxn>
                <a:cxn ang="0">
                  <a:pos x="61" y="69"/>
                </a:cxn>
                <a:cxn ang="0">
                  <a:pos x="61" y="69"/>
                </a:cxn>
                <a:cxn ang="0">
                  <a:pos x="61" y="69"/>
                </a:cxn>
              </a:cxnLst>
              <a:rect l="0" t="0" r="r" b="b"/>
              <a:pathLst>
                <a:path w="122" h="76">
                  <a:moveTo>
                    <a:pt x="122" y="37"/>
                  </a:moveTo>
                  <a:cubicBezTo>
                    <a:pt x="122" y="37"/>
                    <a:pt x="122" y="37"/>
                    <a:pt x="122" y="37"/>
                  </a:cubicBezTo>
                  <a:cubicBezTo>
                    <a:pt x="122" y="37"/>
                    <a:pt x="122" y="37"/>
                    <a:pt x="122" y="36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11" y="15"/>
                    <a:pt x="86" y="0"/>
                    <a:pt x="61" y="0"/>
                  </a:cubicBezTo>
                  <a:cubicBezTo>
                    <a:pt x="35" y="0"/>
                    <a:pt x="11" y="15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8"/>
                    <a:pt x="0" y="38"/>
                  </a:cubicBez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1" y="61"/>
                    <a:pt x="35" y="76"/>
                    <a:pt x="61" y="76"/>
                  </a:cubicBezTo>
                  <a:cubicBezTo>
                    <a:pt x="86" y="76"/>
                    <a:pt x="111" y="61"/>
                    <a:pt x="122" y="40"/>
                  </a:cubicBezTo>
                  <a:cubicBezTo>
                    <a:pt x="122" y="40"/>
                    <a:pt x="122" y="40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8"/>
                    <a:pt x="122" y="38"/>
                  </a:cubicBezTo>
                  <a:cubicBezTo>
                    <a:pt x="122" y="38"/>
                    <a:pt x="122" y="37"/>
                    <a:pt x="122" y="37"/>
                  </a:cubicBezTo>
                  <a:close/>
                  <a:moveTo>
                    <a:pt x="61" y="69"/>
                  </a:moveTo>
                  <a:cubicBezTo>
                    <a:pt x="39" y="69"/>
                    <a:pt x="18" y="56"/>
                    <a:pt x="8" y="38"/>
                  </a:cubicBezTo>
                  <a:cubicBezTo>
                    <a:pt x="18" y="20"/>
                    <a:pt x="39" y="7"/>
                    <a:pt x="61" y="7"/>
                  </a:cubicBezTo>
                  <a:cubicBezTo>
                    <a:pt x="82" y="7"/>
                    <a:pt x="104" y="20"/>
                    <a:pt x="114" y="38"/>
                  </a:cubicBezTo>
                  <a:cubicBezTo>
                    <a:pt x="103" y="56"/>
                    <a:pt x="82" y="69"/>
                    <a:pt x="61" y="69"/>
                  </a:cubicBezTo>
                  <a:close/>
                  <a:moveTo>
                    <a:pt x="61" y="69"/>
                  </a:moveTo>
                  <a:cubicBezTo>
                    <a:pt x="61" y="69"/>
                    <a:pt x="61" y="69"/>
                    <a:pt x="61" y="6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80275" y="3703638"/>
              <a:ext cx="50800" cy="50800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1" y="17"/>
                </a:cxn>
                <a:cxn ang="0">
                  <a:pos x="3" y="15"/>
                </a:cxn>
                <a:cxn ang="0">
                  <a:pos x="15" y="3"/>
                </a:cxn>
                <a:cxn ang="0">
                  <a:pos x="15" y="3"/>
                </a:cxn>
                <a:cxn ang="0">
                  <a:pos x="17" y="2"/>
                </a:cxn>
                <a:cxn ang="0">
                  <a:pos x="15" y="0"/>
                </a:cxn>
                <a:cxn ang="0">
                  <a:pos x="15" y="0"/>
                </a:cxn>
                <a:cxn ang="0">
                  <a:pos x="15" y="0"/>
                </a:cxn>
              </a:cxnLst>
              <a:rect l="0" t="0" r="r" b="b"/>
              <a:pathLst>
                <a:path w="17" h="17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3" y="17"/>
                    <a:pt x="3" y="16"/>
                    <a:pt x="3" y="15"/>
                  </a:cubicBezTo>
                  <a:cubicBezTo>
                    <a:pt x="3" y="9"/>
                    <a:pt x="9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7" y="3"/>
                    <a:pt x="17" y="2"/>
                  </a:cubicBezTo>
                  <a:cubicBezTo>
                    <a:pt x="17" y="0"/>
                    <a:pt x="16" y="0"/>
                    <a:pt x="15" y="0"/>
                  </a:cubicBezTo>
                  <a:close/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245350" y="3668713"/>
              <a:ext cx="158750" cy="15875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27"/>
                </a:cxn>
                <a:cxn ang="0">
                  <a:pos x="27" y="54"/>
                </a:cxn>
                <a:cxn ang="0">
                  <a:pos x="54" y="27"/>
                </a:cxn>
                <a:cxn ang="0">
                  <a:pos x="27" y="0"/>
                </a:cxn>
                <a:cxn ang="0">
                  <a:pos x="27" y="50"/>
                </a:cxn>
                <a:cxn ang="0">
                  <a:pos x="4" y="27"/>
                </a:cxn>
                <a:cxn ang="0">
                  <a:pos x="27" y="4"/>
                </a:cxn>
                <a:cxn ang="0">
                  <a:pos x="50" y="27"/>
                </a:cxn>
                <a:cxn ang="0">
                  <a:pos x="27" y="50"/>
                </a:cxn>
                <a:cxn ang="0">
                  <a:pos x="27" y="50"/>
                </a:cxn>
                <a:cxn ang="0">
                  <a:pos x="27" y="50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2" y="54"/>
                    <a:pt x="54" y="42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  <a:moveTo>
                    <a:pt x="27" y="50"/>
                  </a:moveTo>
                  <a:cubicBezTo>
                    <a:pt x="14" y="50"/>
                    <a:pt x="4" y="40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40" y="4"/>
                    <a:pt x="50" y="14"/>
                    <a:pt x="50" y="27"/>
                  </a:cubicBezTo>
                  <a:cubicBezTo>
                    <a:pt x="50" y="40"/>
                    <a:pt x="40" y="50"/>
                    <a:pt x="27" y="50"/>
                  </a:cubicBezTo>
                  <a:close/>
                  <a:moveTo>
                    <a:pt x="27" y="50"/>
                  </a:moveTo>
                  <a:cubicBezTo>
                    <a:pt x="27" y="50"/>
                    <a:pt x="27" y="50"/>
                    <a:pt x="27" y="5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9" name="稻壳儿小白白(http://dwz.cn/Wu2UP)出自【趣你的PPT】(微信:qunideppt)：最优质的PPT资源库"/>
          <p:cNvGrpSpPr/>
          <p:nvPr/>
        </p:nvGrpSpPr>
        <p:grpSpPr>
          <a:xfrm>
            <a:off x="7067340" y="4805148"/>
            <a:ext cx="458378" cy="375222"/>
            <a:chOff x="4856163" y="3600451"/>
            <a:chExt cx="358775" cy="293688"/>
          </a:xfrm>
          <a:solidFill>
            <a:srgbClr val="5F9D79"/>
          </a:solidFill>
        </p:grpSpPr>
        <p:sp>
          <p:nvSpPr>
            <p:cNvPr id="1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03813" y="3692526"/>
              <a:ext cx="68263" cy="90488"/>
            </a:xfrm>
            <a:custGeom>
              <a:avLst/>
              <a:gdLst/>
              <a:ahLst/>
              <a:cxnLst>
                <a:cxn ang="0">
                  <a:pos x="11" y="2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19" y="31"/>
                </a:cxn>
                <a:cxn ang="0">
                  <a:pos x="23" y="27"/>
                </a:cxn>
                <a:cxn ang="0">
                  <a:pos x="23" y="21"/>
                </a:cxn>
                <a:cxn ang="0">
                  <a:pos x="22" y="19"/>
                </a:cxn>
                <a:cxn ang="0">
                  <a:pos x="11" y="2"/>
                </a:cxn>
                <a:cxn ang="0">
                  <a:pos x="19" y="27"/>
                </a:cxn>
                <a:cxn ang="0">
                  <a:pos x="4" y="27"/>
                </a:cxn>
                <a:cxn ang="0">
                  <a:pos x="4" y="4"/>
                </a:cxn>
                <a:cxn ang="0">
                  <a:pos x="7" y="4"/>
                </a:cxn>
                <a:cxn ang="0">
                  <a:pos x="19" y="21"/>
                </a:cxn>
                <a:cxn ang="0">
                  <a:pos x="19" y="27"/>
                </a:cxn>
                <a:cxn ang="0">
                  <a:pos x="19" y="27"/>
                </a:cxn>
                <a:cxn ang="0">
                  <a:pos x="19" y="27"/>
                </a:cxn>
              </a:cxnLst>
              <a:rect l="0" t="0" r="r" b="b"/>
              <a:pathLst>
                <a:path w="23" h="31">
                  <a:moveTo>
                    <a:pt x="11" y="2"/>
                  </a:move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1" y="31"/>
                    <a:pt x="4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1" y="31"/>
                    <a:pt x="23" y="29"/>
                    <a:pt x="23" y="27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2" y="19"/>
                  </a:cubicBezTo>
                  <a:lnTo>
                    <a:pt x="11" y="2"/>
                  </a:lnTo>
                  <a:close/>
                  <a:moveTo>
                    <a:pt x="19" y="27"/>
                  </a:moveTo>
                  <a:cubicBezTo>
                    <a:pt x="4" y="27"/>
                    <a:pt x="4" y="27"/>
                    <a:pt x="4" y="27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9" y="21"/>
                    <a:pt x="19" y="21"/>
                    <a:pt x="19" y="21"/>
                  </a:cubicBezTo>
                  <a:lnTo>
                    <a:pt x="19" y="27"/>
                  </a:ln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856163" y="3600451"/>
              <a:ext cx="358775" cy="293688"/>
            </a:xfrm>
            <a:custGeom>
              <a:avLst/>
              <a:gdLst/>
              <a:ahLst/>
              <a:cxnLst>
                <a:cxn ang="0">
                  <a:pos x="121" y="48"/>
                </a:cxn>
                <a:cxn ang="0">
                  <a:pos x="106" y="25"/>
                </a:cxn>
                <a:cxn ang="0">
                  <a:pos x="96" y="20"/>
                </a:cxn>
                <a:cxn ang="0">
                  <a:pos x="81" y="20"/>
                </a:cxn>
                <a:cxn ang="0">
                  <a:pos x="81" y="12"/>
                </a:cxn>
                <a:cxn ang="0">
                  <a:pos x="69" y="0"/>
                </a:cxn>
                <a:cxn ang="0">
                  <a:pos x="12" y="0"/>
                </a:cxn>
                <a:cxn ang="0">
                  <a:pos x="0" y="12"/>
                </a:cxn>
                <a:cxn ang="0">
                  <a:pos x="0" y="54"/>
                </a:cxn>
                <a:cxn ang="0">
                  <a:pos x="12" y="66"/>
                </a:cxn>
                <a:cxn ang="0">
                  <a:pos x="12" y="77"/>
                </a:cxn>
                <a:cxn ang="0">
                  <a:pos x="23" y="89"/>
                </a:cxn>
                <a:cxn ang="0">
                  <a:pos x="28" y="89"/>
                </a:cxn>
                <a:cxn ang="0">
                  <a:pos x="43" y="100"/>
                </a:cxn>
                <a:cxn ang="0">
                  <a:pos x="57" y="89"/>
                </a:cxn>
                <a:cxn ang="0">
                  <a:pos x="78" y="89"/>
                </a:cxn>
                <a:cxn ang="0">
                  <a:pos x="92" y="100"/>
                </a:cxn>
                <a:cxn ang="0">
                  <a:pos x="107" y="89"/>
                </a:cxn>
                <a:cxn ang="0">
                  <a:pos x="112" y="89"/>
                </a:cxn>
                <a:cxn ang="0">
                  <a:pos x="123" y="77"/>
                </a:cxn>
                <a:cxn ang="0">
                  <a:pos x="123" y="54"/>
                </a:cxn>
                <a:cxn ang="0">
                  <a:pos x="121" y="48"/>
                </a:cxn>
                <a:cxn ang="0">
                  <a:pos x="12" y="58"/>
                </a:cxn>
                <a:cxn ang="0">
                  <a:pos x="8" y="54"/>
                </a:cxn>
                <a:cxn ang="0">
                  <a:pos x="8" y="12"/>
                </a:cxn>
                <a:cxn ang="0">
                  <a:pos x="12" y="8"/>
                </a:cxn>
                <a:cxn ang="0">
                  <a:pos x="69" y="8"/>
                </a:cxn>
                <a:cxn ang="0">
                  <a:pos x="73" y="12"/>
                </a:cxn>
                <a:cxn ang="0">
                  <a:pos x="73" y="54"/>
                </a:cxn>
                <a:cxn ang="0">
                  <a:pos x="69" y="58"/>
                </a:cxn>
                <a:cxn ang="0">
                  <a:pos x="12" y="58"/>
                </a:cxn>
                <a:cxn ang="0">
                  <a:pos x="43" y="93"/>
                </a:cxn>
                <a:cxn ang="0">
                  <a:pos x="35" y="85"/>
                </a:cxn>
                <a:cxn ang="0">
                  <a:pos x="43" y="77"/>
                </a:cxn>
                <a:cxn ang="0">
                  <a:pos x="50" y="85"/>
                </a:cxn>
                <a:cxn ang="0">
                  <a:pos x="43" y="93"/>
                </a:cxn>
                <a:cxn ang="0">
                  <a:pos x="92" y="93"/>
                </a:cxn>
                <a:cxn ang="0">
                  <a:pos x="85" y="85"/>
                </a:cxn>
                <a:cxn ang="0">
                  <a:pos x="92" y="77"/>
                </a:cxn>
                <a:cxn ang="0">
                  <a:pos x="100" y="85"/>
                </a:cxn>
                <a:cxn ang="0">
                  <a:pos x="92" y="93"/>
                </a:cxn>
                <a:cxn ang="0">
                  <a:pos x="115" y="77"/>
                </a:cxn>
                <a:cxn ang="0">
                  <a:pos x="112" y="81"/>
                </a:cxn>
                <a:cxn ang="0">
                  <a:pos x="107" y="81"/>
                </a:cxn>
                <a:cxn ang="0">
                  <a:pos x="92" y="70"/>
                </a:cxn>
                <a:cxn ang="0">
                  <a:pos x="78" y="81"/>
                </a:cxn>
                <a:cxn ang="0">
                  <a:pos x="57" y="81"/>
                </a:cxn>
                <a:cxn ang="0">
                  <a:pos x="43" y="70"/>
                </a:cxn>
                <a:cxn ang="0">
                  <a:pos x="28" y="81"/>
                </a:cxn>
                <a:cxn ang="0">
                  <a:pos x="23" y="81"/>
                </a:cxn>
                <a:cxn ang="0">
                  <a:pos x="20" y="77"/>
                </a:cxn>
                <a:cxn ang="0">
                  <a:pos x="20" y="66"/>
                </a:cxn>
                <a:cxn ang="0">
                  <a:pos x="69" y="66"/>
                </a:cxn>
                <a:cxn ang="0">
                  <a:pos x="81" y="54"/>
                </a:cxn>
                <a:cxn ang="0">
                  <a:pos x="81" y="27"/>
                </a:cxn>
                <a:cxn ang="0">
                  <a:pos x="96" y="27"/>
                </a:cxn>
                <a:cxn ang="0">
                  <a:pos x="99" y="29"/>
                </a:cxn>
                <a:cxn ang="0">
                  <a:pos x="115" y="52"/>
                </a:cxn>
                <a:cxn ang="0">
                  <a:pos x="115" y="54"/>
                </a:cxn>
                <a:cxn ang="0">
                  <a:pos x="115" y="77"/>
                </a:cxn>
                <a:cxn ang="0">
                  <a:pos x="115" y="77"/>
                </a:cxn>
                <a:cxn ang="0">
                  <a:pos x="115" y="77"/>
                </a:cxn>
              </a:cxnLst>
              <a:rect l="0" t="0" r="r" b="b"/>
              <a:pathLst>
                <a:path w="123" h="100">
                  <a:moveTo>
                    <a:pt x="121" y="48"/>
                  </a:moveTo>
                  <a:cubicBezTo>
                    <a:pt x="106" y="25"/>
                    <a:pt x="106" y="25"/>
                    <a:pt x="106" y="25"/>
                  </a:cubicBezTo>
                  <a:cubicBezTo>
                    <a:pt x="104" y="22"/>
                    <a:pt x="100" y="20"/>
                    <a:pt x="96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1" y="6"/>
                    <a:pt x="76" y="0"/>
                    <a:pt x="6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1"/>
                    <a:pt x="6" y="66"/>
                    <a:pt x="12" y="66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84"/>
                    <a:pt x="17" y="89"/>
                    <a:pt x="23" y="89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0" y="95"/>
                    <a:pt x="35" y="100"/>
                    <a:pt x="43" y="100"/>
                  </a:cubicBezTo>
                  <a:cubicBezTo>
                    <a:pt x="50" y="100"/>
                    <a:pt x="56" y="95"/>
                    <a:pt x="57" y="89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9" y="95"/>
                    <a:pt x="85" y="100"/>
                    <a:pt x="92" y="100"/>
                  </a:cubicBezTo>
                  <a:cubicBezTo>
                    <a:pt x="100" y="100"/>
                    <a:pt x="106" y="95"/>
                    <a:pt x="107" y="89"/>
                  </a:cubicBezTo>
                  <a:cubicBezTo>
                    <a:pt x="112" y="89"/>
                    <a:pt x="112" y="89"/>
                    <a:pt x="112" y="89"/>
                  </a:cubicBezTo>
                  <a:cubicBezTo>
                    <a:pt x="118" y="89"/>
                    <a:pt x="123" y="84"/>
                    <a:pt x="123" y="77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3" y="52"/>
                    <a:pt x="122" y="50"/>
                    <a:pt x="121" y="48"/>
                  </a:cubicBezTo>
                  <a:close/>
                  <a:moveTo>
                    <a:pt x="12" y="58"/>
                  </a:moveTo>
                  <a:cubicBezTo>
                    <a:pt x="10" y="58"/>
                    <a:pt x="8" y="56"/>
                    <a:pt x="8" y="5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8"/>
                    <a:pt x="73" y="10"/>
                    <a:pt x="73" y="12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6"/>
                    <a:pt x="72" y="58"/>
                    <a:pt x="69" y="58"/>
                  </a:cubicBezTo>
                  <a:lnTo>
                    <a:pt x="12" y="58"/>
                  </a:lnTo>
                  <a:close/>
                  <a:moveTo>
                    <a:pt x="43" y="93"/>
                  </a:moveTo>
                  <a:cubicBezTo>
                    <a:pt x="38" y="93"/>
                    <a:pt x="35" y="89"/>
                    <a:pt x="35" y="85"/>
                  </a:cubicBezTo>
                  <a:cubicBezTo>
                    <a:pt x="35" y="81"/>
                    <a:pt x="38" y="77"/>
                    <a:pt x="43" y="77"/>
                  </a:cubicBezTo>
                  <a:cubicBezTo>
                    <a:pt x="47" y="77"/>
                    <a:pt x="50" y="81"/>
                    <a:pt x="50" y="85"/>
                  </a:cubicBezTo>
                  <a:cubicBezTo>
                    <a:pt x="50" y="89"/>
                    <a:pt x="47" y="93"/>
                    <a:pt x="43" y="93"/>
                  </a:cubicBezTo>
                  <a:close/>
                  <a:moveTo>
                    <a:pt x="92" y="93"/>
                  </a:moveTo>
                  <a:cubicBezTo>
                    <a:pt x="88" y="93"/>
                    <a:pt x="85" y="89"/>
                    <a:pt x="85" y="85"/>
                  </a:cubicBezTo>
                  <a:cubicBezTo>
                    <a:pt x="85" y="81"/>
                    <a:pt x="88" y="77"/>
                    <a:pt x="92" y="77"/>
                  </a:cubicBezTo>
                  <a:cubicBezTo>
                    <a:pt x="97" y="77"/>
                    <a:pt x="100" y="81"/>
                    <a:pt x="100" y="85"/>
                  </a:cubicBezTo>
                  <a:cubicBezTo>
                    <a:pt x="100" y="89"/>
                    <a:pt x="97" y="93"/>
                    <a:pt x="92" y="93"/>
                  </a:cubicBezTo>
                  <a:close/>
                  <a:moveTo>
                    <a:pt x="115" y="77"/>
                  </a:moveTo>
                  <a:cubicBezTo>
                    <a:pt x="115" y="79"/>
                    <a:pt x="114" y="81"/>
                    <a:pt x="112" y="81"/>
                  </a:cubicBezTo>
                  <a:cubicBezTo>
                    <a:pt x="107" y="81"/>
                    <a:pt x="107" y="81"/>
                    <a:pt x="107" y="81"/>
                  </a:cubicBezTo>
                  <a:cubicBezTo>
                    <a:pt x="106" y="74"/>
                    <a:pt x="100" y="70"/>
                    <a:pt x="92" y="70"/>
                  </a:cubicBezTo>
                  <a:cubicBezTo>
                    <a:pt x="85" y="70"/>
                    <a:pt x="79" y="74"/>
                    <a:pt x="78" y="81"/>
                  </a:cubicBezTo>
                  <a:cubicBezTo>
                    <a:pt x="57" y="81"/>
                    <a:pt x="57" y="81"/>
                    <a:pt x="57" y="81"/>
                  </a:cubicBezTo>
                  <a:cubicBezTo>
                    <a:pt x="56" y="74"/>
                    <a:pt x="50" y="70"/>
                    <a:pt x="43" y="70"/>
                  </a:cubicBezTo>
                  <a:cubicBezTo>
                    <a:pt x="35" y="70"/>
                    <a:pt x="30" y="74"/>
                    <a:pt x="28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1"/>
                    <a:pt x="20" y="79"/>
                    <a:pt x="20" y="77"/>
                  </a:cubicBezTo>
                  <a:cubicBezTo>
                    <a:pt x="20" y="66"/>
                    <a:pt x="20" y="66"/>
                    <a:pt x="20" y="66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76" y="66"/>
                    <a:pt x="81" y="61"/>
                    <a:pt x="81" y="54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8" y="27"/>
                    <a:pt x="99" y="28"/>
                    <a:pt x="99" y="29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3"/>
                    <a:pt x="115" y="53"/>
                    <a:pt x="115" y="54"/>
                  </a:cubicBezTo>
                  <a:lnTo>
                    <a:pt x="115" y="77"/>
                  </a:lnTo>
                  <a:close/>
                  <a:moveTo>
                    <a:pt x="115" y="77"/>
                  </a:moveTo>
                  <a:cubicBezTo>
                    <a:pt x="115" y="77"/>
                    <a:pt x="115" y="77"/>
                    <a:pt x="115" y="7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稻壳儿小白白(http://dwz.cn/Wu2UP)出自【趣你的PPT】(微信:qunideppt)：最优质的PPT资源库"/>
          <p:cNvGrpSpPr/>
          <p:nvPr/>
        </p:nvGrpSpPr>
        <p:grpSpPr>
          <a:xfrm>
            <a:off x="2276678" y="4795007"/>
            <a:ext cx="456351" cy="401589"/>
            <a:chOff x="0" y="3592513"/>
            <a:chExt cx="357188" cy="314325"/>
          </a:xfrm>
          <a:solidFill>
            <a:srgbClr val="5F9D79"/>
          </a:solidFill>
        </p:grpSpPr>
        <p:sp>
          <p:nvSpPr>
            <p:cNvPr id="18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0" y="3592513"/>
              <a:ext cx="357188" cy="314325"/>
            </a:xfrm>
            <a:custGeom>
              <a:avLst/>
              <a:gdLst/>
              <a:ahLst/>
              <a:cxnLst>
                <a:cxn ang="0">
                  <a:pos x="122" y="63"/>
                </a:cxn>
                <a:cxn ang="0">
                  <a:pos x="107" y="5"/>
                </a:cxn>
                <a:cxn ang="0">
                  <a:pos x="99" y="0"/>
                </a:cxn>
                <a:cxn ang="0">
                  <a:pos x="23" y="0"/>
                </a:cxn>
                <a:cxn ang="0">
                  <a:pos x="15" y="5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92"/>
                </a:cxn>
                <a:cxn ang="0">
                  <a:pos x="15" y="107"/>
                </a:cxn>
                <a:cxn ang="0">
                  <a:pos x="107" y="107"/>
                </a:cxn>
                <a:cxn ang="0">
                  <a:pos x="122" y="92"/>
                </a:cxn>
                <a:cxn ang="0">
                  <a:pos x="122" y="65"/>
                </a:cxn>
                <a:cxn ang="0">
                  <a:pos x="122" y="63"/>
                </a:cxn>
                <a:cxn ang="0">
                  <a:pos x="115" y="92"/>
                </a:cxn>
                <a:cxn ang="0">
                  <a:pos x="107" y="99"/>
                </a:cxn>
                <a:cxn ang="0">
                  <a:pos x="15" y="99"/>
                </a:cxn>
                <a:cxn ang="0">
                  <a:pos x="7" y="92"/>
                </a:cxn>
                <a:cxn ang="0">
                  <a:pos x="7" y="65"/>
                </a:cxn>
                <a:cxn ang="0">
                  <a:pos x="23" y="7"/>
                </a:cxn>
                <a:cxn ang="0">
                  <a:pos x="99" y="7"/>
                </a:cxn>
                <a:cxn ang="0">
                  <a:pos x="115" y="65"/>
                </a:cxn>
                <a:cxn ang="0">
                  <a:pos x="115" y="92"/>
                </a:cxn>
                <a:cxn ang="0">
                  <a:pos x="115" y="92"/>
                </a:cxn>
                <a:cxn ang="0">
                  <a:pos x="115" y="92"/>
                </a:cxn>
              </a:cxnLst>
              <a:rect l="0" t="0" r="r" b="b"/>
              <a:pathLst>
                <a:path w="122" h="107">
                  <a:moveTo>
                    <a:pt x="122" y="63"/>
                  </a:moveTo>
                  <a:cubicBezTo>
                    <a:pt x="107" y="5"/>
                    <a:pt x="107" y="5"/>
                    <a:pt x="107" y="5"/>
                  </a:cubicBezTo>
                  <a:cubicBezTo>
                    <a:pt x="106" y="2"/>
                    <a:pt x="103" y="0"/>
                    <a:pt x="9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9" y="0"/>
                    <a:pt x="16" y="2"/>
                    <a:pt x="15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0" y="6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0"/>
                    <a:pt x="7" y="107"/>
                    <a:pt x="15" y="107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16" y="107"/>
                    <a:pt x="122" y="100"/>
                    <a:pt x="122" y="92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122" y="64"/>
                    <a:pt x="122" y="63"/>
                    <a:pt x="122" y="63"/>
                  </a:cubicBezTo>
                  <a:close/>
                  <a:moveTo>
                    <a:pt x="115" y="92"/>
                  </a:moveTo>
                  <a:cubicBezTo>
                    <a:pt x="115" y="96"/>
                    <a:pt x="111" y="99"/>
                    <a:pt x="107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1" y="99"/>
                    <a:pt x="7" y="96"/>
                    <a:pt x="7" y="92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15" y="65"/>
                    <a:pt x="115" y="65"/>
                    <a:pt x="115" y="65"/>
                  </a:cubicBezTo>
                  <a:lnTo>
                    <a:pt x="115" y="92"/>
                  </a:lnTo>
                  <a:close/>
                  <a:moveTo>
                    <a:pt x="115" y="92"/>
                  </a:moveTo>
                  <a:cubicBezTo>
                    <a:pt x="115" y="92"/>
                    <a:pt x="115" y="92"/>
                    <a:pt x="115" y="9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275" y="3636963"/>
              <a:ext cx="274638" cy="201613"/>
            </a:xfrm>
            <a:custGeom>
              <a:avLst/>
              <a:gdLst/>
              <a:ahLst/>
              <a:cxnLst>
                <a:cxn ang="0">
                  <a:pos x="77" y="0"/>
                </a:cxn>
                <a:cxn ang="0">
                  <a:pos x="17" y="0"/>
                </a:cxn>
                <a:cxn ang="0">
                  <a:pos x="14" y="3"/>
                </a:cxn>
                <a:cxn ang="0">
                  <a:pos x="0" y="49"/>
                </a:cxn>
                <a:cxn ang="0">
                  <a:pos x="1" y="52"/>
                </a:cxn>
                <a:cxn ang="0">
                  <a:pos x="4" y="54"/>
                </a:cxn>
                <a:cxn ang="0">
                  <a:pos x="22" y="54"/>
                </a:cxn>
                <a:cxn ang="0">
                  <a:pos x="27" y="65"/>
                </a:cxn>
                <a:cxn ang="0">
                  <a:pos x="34" y="69"/>
                </a:cxn>
                <a:cxn ang="0">
                  <a:pos x="60" y="69"/>
                </a:cxn>
                <a:cxn ang="0">
                  <a:pos x="67" y="65"/>
                </a:cxn>
                <a:cxn ang="0">
                  <a:pos x="72" y="54"/>
                </a:cxn>
                <a:cxn ang="0">
                  <a:pos x="90" y="54"/>
                </a:cxn>
                <a:cxn ang="0">
                  <a:pos x="93" y="52"/>
                </a:cxn>
                <a:cxn ang="0">
                  <a:pos x="94" y="49"/>
                </a:cxn>
                <a:cxn ang="0">
                  <a:pos x="80" y="3"/>
                </a:cxn>
                <a:cxn ang="0">
                  <a:pos x="77" y="0"/>
                </a:cxn>
                <a:cxn ang="0">
                  <a:pos x="79" y="46"/>
                </a:cxn>
                <a:cxn ang="0">
                  <a:pos x="72" y="46"/>
                </a:cxn>
                <a:cxn ang="0">
                  <a:pos x="66" y="50"/>
                </a:cxn>
                <a:cxn ang="0">
                  <a:pos x="60" y="61"/>
                </a:cxn>
                <a:cxn ang="0">
                  <a:pos x="34" y="61"/>
                </a:cxn>
                <a:cxn ang="0">
                  <a:pos x="29" y="50"/>
                </a:cxn>
                <a:cxn ang="0">
                  <a:pos x="22" y="46"/>
                </a:cxn>
                <a:cxn ang="0">
                  <a:pos x="6" y="46"/>
                </a:cxn>
                <a:cxn ang="0">
                  <a:pos x="17" y="4"/>
                </a:cxn>
                <a:cxn ang="0">
                  <a:pos x="77" y="4"/>
                </a:cxn>
                <a:cxn ang="0">
                  <a:pos x="88" y="46"/>
                </a:cxn>
                <a:cxn ang="0">
                  <a:pos x="79" y="46"/>
                </a:cxn>
                <a:cxn ang="0">
                  <a:pos x="79" y="46"/>
                </a:cxn>
                <a:cxn ang="0">
                  <a:pos x="79" y="46"/>
                </a:cxn>
              </a:cxnLst>
              <a:rect l="0" t="0" r="r" b="b"/>
              <a:pathLst>
                <a:path w="94" h="69">
                  <a:moveTo>
                    <a:pt x="7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4" y="1"/>
                    <a:pt x="14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1"/>
                    <a:pt x="1" y="52"/>
                  </a:cubicBezTo>
                  <a:cubicBezTo>
                    <a:pt x="2" y="53"/>
                    <a:pt x="3" y="54"/>
                    <a:pt x="4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4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3" y="69"/>
                    <a:pt x="66" y="67"/>
                    <a:pt x="67" y="6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1" y="54"/>
                    <a:pt x="92" y="53"/>
                    <a:pt x="93" y="52"/>
                  </a:cubicBezTo>
                  <a:cubicBezTo>
                    <a:pt x="94" y="51"/>
                    <a:pt x="94" y="50"/>
                    <a:pt x="94" y="49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1"/>
                    <a:pt x="78" y="0"/>
                    <a:pt x="77" y="0"/>
                  </a:cubicBezTo>
                  <a:close/>
                  <a:moveTo>
                    <a:pt x="79" y="46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70" y="46"/>
                    <a:pt x="67" y="48"/>
                    <a:pt x="66" y="5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7" y="48"/>
                    <a:pt x="25" y="46"/>
                    <a:pt x="22" y="46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88" y="46"/>
                    <a:pt x="88" y="46"/>
                    <a:pt x="88" y="46"/>
                  </a:cubicBezTo>
                  <a:lnTo>
                    <a:pt x="79" y="46"/>
                  </a:lnTo>
                  <a:close/>
                  <a:moveTo>
                    <a:pt x="79" y="46"/>
                  </a:moveTo>
                  <a:cubicBezTo>
                    <a:pt x="79" y="46"/>
                    <a:pt x="79" y="46"/>
                    <a:pt x="79" y="4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rgbClr val="8BBD08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070317" y="4813543"/>
            <a:ext cx="469707" cy="360473"/>
          </a:xfrm>
          <a:custGeom>
            <a:avLst/>
            <a:gdLst>
              <a:gd name="T0" fmla="*/ 367317 w 126"/>
              <a:gd name="T1" fmla="*/ 9823 h 96"/>
              <a:gd name="T2" fmla="*/ 39007 w 126"/>
              <a:gd name="T3" fmla="*/ 9823 h 96"/>
              <a:gd name="T4" fmla="*/ 19504 w 126"/>
              <a:gd name="T5" fmla="*/ 275034 h 96"/>
              <a:gd name="T6" fmla="*/ 120272 w 126"/>
              <a:gd name="T7" fmla="*/ 301228 h 96"/>
              <a:gd name="T8" fmla="*/ 204788 w 126"/>
              <a:gd name="T9" fmla="*/ 314325 h 96"/>
              <a:gd name="T10" fmla="*/ 289303 w 126"/>
              <a:gd name="T11" fmla="*/ 301228 h 96"/>
              <a:gd name="T12" fmla="*/ 390071 w 126"/>
              <a:gd name="T13" fmla="*/ 275034 h 96"/>
              <a:gd name="T14" fmla="*/ 364067 w 126"/>
              <a:gd name="T15" fmla="*/ 268486 h 96"/>
              <a:gd name="T16" fmla="*/ 42258 w 126"/>
              <a:gd name="T17" fmla="*/ 36016 h 96"/>
              <a:gd name="T18" fmla="*/ 364067 w 126"/>
              <a:gd name="T19" fmla="*/ 268486 h 96"/>
              <a:gd name="T20" fmla="*/ 172282 w 126"/>
              <a:gd name="T21" fmla="*/ 111323 h 96"/>
              <a:gd name="T22" fmla="*/ 120272 w 126"/>
              <a:gd name="T23" fmla="*/ 121146 h 96"/>
              <a:gd name="T24" fmla="*/ 110520 w 126"/>
              <a:gd name="T25" fmla="*/ 150614 h 96"/>
              <a:gd name="T26" fmla="*/ 110520 w 126"/>
              <a:gd name="T27" fmla="*/ 111323 h 96"/>
              <a:gd name="T28" fmla="*/ 172282 w 126"/>
              <a:gd name="T29" fmla="*/ 98227 h 96"/>
              <a:gd name="T30" fmla="*/ 334811 w 126"/>
              <a:gd name="T31" fmla="*/ 101501 h 96"/>
              <a:gd name="T32" fmla="*/ 334811 w 126"/>
              <a:gd name="T33" fmla="*/ 65484 h 96"/>
              <a:gd name="T34" fmla="*/ 334811 w 126"/>
              <a:gd name="T35" fmla="*/ 101501 h 96"/>
              <a:gd name="T36" fmla="*/ 341313 w 126"/>
              <a:gd name="T37" fmla="*/ 81855 h 96"/>
              <a:gd name="T38" fmla="*/ 328310 w 126"/>
              <a:gd name="T39" fmla="*/ 81855 h 96"/>
              <a:gd name="T40" fmla="*/ 367317 w 126"/>
              <a:gd name="T41" fmla="*/ 196453 h 96"/>
              <a:gd name="T42" fmla="*/ 321809 w 126"/>
              <a:gd name="T43" fmla="*/ 203002 h 96"/>
              <a:gd name="T44" fmla="*/ 321809 w 126"/>
              <a:gd name="T45" fmla="*/ 189905 h 96"/>
              <a:gd name="T46" fmla="*/ 367317 w 126"/>
              <a:gd name="T47" fmla="*/ 196453 h 96"/>
              <a:gd name="T48" fmla="*/ 360816 w 126"/>
              <a:gd name="T49" fmla="*/ 163711 h 96"/>
              <a:gd name="T50" fmla="*/ 315308 w 126"/>
              <a:gd name="T51" fmla="*/ 157163 h 96"/>
              <a:gd name="T52" fmla="*/ 360816 w 126"/>
              <a:gd name="T53" fmla="*/ 150614 h 96"/>
              <a:gd name="T54" fmla="*/ 354315 w 126"/>
              <a:gd name="T55" fmla="*/ 232470 h 96"/>
              <a:gd name="T56" fmla="*/ 312057 w 126"/>
              <a:gd name="T57" fmla="*/ 239018 h 96"/>
              <a:gd name="T58" fmla="*/ 312057 w 126"/>
              <a:gd name="T59" fmla="*/ 225921 h 96"/>
              <a:gd name="T60" fmla="*/ 354315 w 126"/>
              <a:gd name="T61" fmla="*/ 232470 h 96"/>
              <a:gd name="T62" fmla="*/ 178783 w 126"/>
              <a:gd name="T63" fmla="*/ 49113 h 96"/>
              <a:gd name="T64" fmla="*/ 68263 w 126"/>
              <a:gd name="T65" fmla="*/ 68759 h 96"/>
              <a:gd name="T66" fmla="*/ 78014 w 126"/>
              <a:gd name="T67" fmla="*/ 242292 h 96"/>
              <a:gd name="T68" fmla="*/ 282802 w 126"/>
              <a:gd name="T69" fmla="*/ 242292 h 96"/>
              <a:gd name="T70" fmla="*/ 289303 w 126"/>
              <a:gd name="T71" fmla="*/ 68759 h 96"/>
              <a:gd name="T72" fmla="*/ 279551 w 126"/>
              <a:gd name="T73" fmla="*/ 229195 h 96"/>
              <a:gd name="T74" fmla="*/ 81265 w 126"/>
              <a:gd name="T75" fmla="*/ 72033 h 96"/>
              <a:gd name="T76" fmla="*/ 279551 w 126"/>
              <a:gd name="T77" fmla="*/ 229195 h 96"/>
              <a:gd name="T78" fmla="*/ 279551 w 126"/>
              <a:gd name="T79" fmla="*/ 229195 h 9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26" h="96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876830" y="4773490"/>
            <a:ext cx="440577" cy="446040"/>
          </a:xfrm>
          <a:custGeom>
            <a:avLst/>
            <a:gdLst>
              <a:gd name="T0" fmla="*/ 0 w 118"/>
              <a:gd name="T1" fmla="*/ 192835 h 119"/>
              <a:gd name="T2" fmla="*/ 384175 w 118"/>
              <a:gd name="T3" fmla="*/ 192835 h 119"/>
              <a:gd name="T4" fmla="*/ 361385 w 118"/>
              <a:gd name="T5" fmla="*/ 186298 h 119"/>
              <a:gd name="T6" fmla="*/ 270225 w 118"/>
              <a:gd name="T7" fmla="*/ 107857 h 119"/>
              <a:gd name="T8" fmla="*/ 361385 w 118"/>
              <a:gd name="T9" fmla="*/ 186298 h 119"/>
              <a:gd name="T10" fmla="*/ 133485 w 118"/>
              <a:gd name="T11" fmla="*/ 297423 h 119"/>
              <a:gd name="T12" fmla="*/ 185576 w 118"/>
              <a:gd name="T13" fmla="*/ 362791 h 119"/>
              <a:gd name="T14" fmla="*/ 198599 w 118"/>
              <a:gd name="T15" fmla="*/ 26147 h 119"/>
              <a:gd name="T16" fmla="*/ 198599 w 118"/>
              <a:gd name="T17" fmla="*/ 111125 h 119"/>
              <a:gd name="T18" fmla="*/ 198599 w 118"/>
              <a:gd name="T19" fmla="*/ 26147 h 119"/>
              <a:gd name="T20" fmla="*/ 309293 w 118"/>
              <a:gd name="T21" fmla="*/ 71905 h 119"/>
              <a:gd name="T22" fmla="*/ 218133 w 118"/>
              <a:gd name="T23" fmla="*/ 26147 h 119"/>
              <a:gd name="T24" fmla="*/ 185576 w 118"/>
              <a:gd name="T25" fmla="*/ 111125 h 119"/>
              <a:gd name="T26" fmla="*/ 185576 w 118"/>
              <a:gd name="T27" fmla="*/ 26147 h 119"/>
              <a:gd name="T28" fmla="*/ 117206 w 118"/>
              <a:gd name="T29" fmla="*/ 98052 h 119"/>
              <a:gd name="T30" fmla="*/ 162786 w 118"/>
              <a:gd name="T31" fmla="*/ 26147 h 119"/>
              <a:gd name="T32" fmla="*/ 123717 w 118"/>
              <a:gd name="T33" fmla="*/ 114394 h 119"/>
              <a:gd name="T34" fmla="*/ 185576 w 118"/>
              <a:gd name="T35" fmla="*/ 186298 h 119"/>
              <a:gd name="T36" fmla="*/ 123717 w 118"/>
              <a:gd name="T37" fmla="*/ 114394 h 119"/>
              <a:gd name="T38" fmla="*/ 185576 w 118"/>
              <a:gd name="T39" fmla="*/ 274544 h 119"/>
              <a:gd name="T40" fmla="*/ 110694 w 118"/>
              <a:gd name="T41" fmla="*/ 199372 h 119"/>
              <a:gd name="T42" fmla="*/ 162786 w 118"/>
              <a:gd name="T43" fmla="*/ 359523 h 119"/>
              <a:gd name="T44" fmla="*/ 123717 w 118"/>
              <a:gd name="T45" fmla="*/ 300692 h 119"/>
              <a:gd name="T46" fmla="*/ 198599 w 118"/>
              <a:gd name="T47" fmla="*/ 362791 h 119"/>
              <a:gd name="T48" fmla="*/ 250690 w 118"/>
              <a:gd name="T49" fmla="*/ 297423 h 119"/>
              <a:gd name="T50" fmla="*/ 198599 w 118"/>
              <a:gd name="T51" fmla="*/ 362791 h 119"/>
              <a:gd name="T52" fmla="*/ 302782 w 118"/>
              <a:gd name="T53" fmla="*/ 323570 h 119"/>
              <a:gd name="T54" fmla="*/ 260458 w 118"/>
              <a:gd name="T55" fmla="*/ 300692 h 119"/>
              <a:gd name="T56" fmla="*/ 198599 w 118"/>
              <a:gd name="T57" fmla="*/ 274544 h 119"/>
              <a:gd name="T58" fmla="*/ 273481 w 118"/>
              <a:gd name="T59" fmla="*/ 199372 h 119"/>
              <a:gd name="T60" fmla="*/ 198599 w 118"/>
              <a:gd name="T61" fmla="*/ 186298 h 119"/>
              <a:gd name="T62" fmla="*/ 260458 w 118"/>
              <a:gd name="T63" fmla="*/ 114394 h 119"/>
              <a:gd name="T64" fmla="*/ 198599 w 118"/>
              <a:gd name="T65" fmla="*/ 186298 h 119"/>
              <a:gd name="T66" fmla="*/ 113950 w 118"/>
              <a:gd name="T67" fmla="*/ 107857 h 119"/>
              <a:gd name="T68" fmla="*/ 22790 w 118"/>
              <a:gd name="T69" fmla="*/ 186298 h 119"/>
              <a:gd name="T70" fmla="*/ 22790 w 118"/>
              <a:gd name="T71" fmla="*/ 199372 h 119"/>
              <a:gd name="T72" fmla="*/ 117206 w 118"/>
              <a:gd name="T73" fmla="*/ 290886 h 119"/>
              <a:gd name="T74" fmla="*/ 22790 w 118"/>
              <a:gd name="T75" fmla="*/ 199372 h 119"/>
              <a:gd name="T76" fmla="*/ 266969 w 118"/>
              <a:gd name="T77" fmla="*/ 290886 h 119"/>
              <a:gd name="T78" fmla="*/ 361385 w 118"/>
              <a:gd name="T79" fmla="*/ 199372 h 119"/>
              <a:gd name="T80" fmla="*/ 309293 w 118"/>
              <a:gd name="T81" fmla="*/ 313765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18" h="119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rgbClr val="5F9D79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2400">
              <a:solidFill>
                <a:srgbClr val="8BBD0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7" name="出自【趣你的PPT】(微信:qunideppt)：最优质的PPT资源库"/>
          <p:cNvSpPr txBox="1"/>
          <p:nvPr/>
        </p:nvSpPr>
        <p:spPr>
          <a:xfrm>
            <a:off x="225834" y="304800"/>
            <a:ext cx="154093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9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赠送图标</a:t>
            </a:r>
          </a:p>
        </p:txBody>
      </p:sp>
      <p:sp>
        <p:nvSpPr>
          <p:cNvPr id="18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07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11858" y="495791"/>
            <a:ext cx="11059102" cy="6019673"/>
            <a:chOff x="556924" y="577679"/>
            <a:chExt cx="11059102" cy="6019673"/>
          </a:xfrm>
        </p:grpSpPr>
        <p:pic>
          <p:nvPicPr>
            <p:cNvPr id="5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2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7296150" y="5076825"/>
              <a:ext cx="3518515" cy="1228725"/>
              <a:chOff x="7296150" y="5076825"/>
              <a:chExt cx="3518515" cy="1228725"/>
            </a:xfrm>
          </p:grpSpPr>
          <p:sp>
            <p:nvSpPr>
              <p:cNvPr id="8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7572374" y="5172075"/>
                <a:ext cx="32422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938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79" y="911300"/>
            <a:ext cx="4932091" cy="491989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03554" y="2693639"/>
            <a:ext cx="3015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703554" y="3524636"/>
            <a:ext cx="2784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97860" y="3620888"/>
            <a:ext cx="301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5F9D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全年工作回顾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0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Group 26出自【趣你的PPT】(微信:qunideppt)：最优质的PPT资源库出自【趣你的PPT】(微信:qunideppt)：最优质的PPT资源库"/>
          <p:cNvGrpSpPr/>
          <p:nvPr/>
        </p:nvGrpSpPr>
        <p:grpSpPr>
          <a:xfrm>
            <a:off x="0" y="1948087"/>
            <a:ext cx="12192000" cy="3200401"/>
            <a:chOff x="0" y="1427583"/>
            <a:chExt cx="12192000" cy="3200401"/>
          </a:xfrm>
        </p:grpSpPr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427583"/>
              <a:ext cx="12192000" cy="3200401"/>
            </a:xfrm>
            <a:prstGeom prst="rect">
              <a:avLst/>
            </a:prstGeom>
          </p:spPr>
        </p:pic>
        <p:sp>
          <p:nvSpPr>
            <p:cNvPr id="29" name="出自【趣你的PPT】(微信:qunideppt)：最优质的PPT资源库"/>
            <p:cNvSpPr/>
            <p:nvPr/>
          </p:nvSpPr>
          <p:spPr>
            <a:xfrm>
              <a:off x="0" y="1427583"/>
              <a:ext cx="12192000" cy="3200401"/>
            </a:xfrm>
            <a:prstGeom prst="rect">
              <a:avLst/>
            </a:prstGeom>
            <a:solidFill>
              <a:schemeClr val="tx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出自【趣你的PPT】(微信:qunideppt)：最优质的PPT资源库"/>
          <p:cNvSpPr/>
          <p:nvPr/>
        </p:nvSpPr>
        <p:spPr>
          <a:xfrm>
            <a:off x="1096721" y="2523302"/>
            <a:ext cx="1086642" cy="936760"/>
          </a:xfrm>
          <a:prstGeom prst="hexagon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出自【趣你的PPT】(微信:qunideppt)：最优质的PPT资源库"/>
          <p:cNvSpPr>
            <a:spLocks/>
          </p:cNvSpPr>
          <p:nvPr/>
        </p:nvSpPr>
        <p:spPr bwMode="auto">
          <a:xfrm>
            <a:off x="1494734" y="2794216"/>
            <a:ext cx="394931" cy="394931"/>
          </a:xfrm>
          <a:custGeom>
            <a:avLst/>
            <a:gdLst>
              <a:gd name="T0" fmla="*/ 0 w 128"/>
              <a:gd name="T1" fmla="*/ 0 h 128"/>
              <a:gd name="T2" fmla="*/ 0 w 128"/>
              <a:gd name="T3" fmla="*/ 128 h 128"/>
              <a:gd name="T4" fmla="*/ 128 w 128"/>
              <a:gd name="T5" fmla="*/ 64 h 128"/>
              <a:gd name="T6" fmla="*/ 0 w 128"/>
              <a:gd name="T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" h="128">
                <a:moveTo>
                  <a:pt x="0" y="0"/>
                </a:moveTo>
                <a:lnTo>
                  <a:pt x="0" y="128"/>
                </a:lnTo>
                <a:lnTo>
                  <a:pt x="128" y="6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972672" y="3598695"/>
            <a:ext cx="143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3" name="出自【趣你的PPT】(微信:qunideppt)：最优质的PPT资源库"/>
          <p:cNvSpPr txBox="1"/>
          <p:nvPr/>
        </p:nvSpPr>
        <p:spPr>
          <a:xfrm>
            <a:off x="559886" y="3965242"/>
            <a:ext cx="236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4024294" y="2523302"/>
            <a:ext cx="1086642" cy="936760"/>
          </a:xfrm>
          <a:prstGeom prst="hexagon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出自【趣你的PPT】(微信:qunideppt)：最优质的PPT资源库"/>
          <p:cNvSpPr txBox="1"/>
          <p:nvPr/>
        </p:nvSpPr>
        <p:spPr>
          <a:xfrm>
            <a:off x="3900245" y="3598695"/>
            <a:ext cx="143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487459" y="3965242"/>
            <a:ext cx="236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37" name="出自【趣你的PPT】(微信:qunideppt)：最优质的PPT资源库"/>
          <p:cNvSpPr>
            <a:spLocks/>
          </p:cNvSpPr>
          <p:nvPr/>
        </p:nvSpPr>
        <p:spPr bwMode="auto">
          <a:xfrm>
            <a:off x="4358327" y="2866756"/>
            <a:ext cx="418576" cy="266072"/>
          </a:xfrm>
          <a:custGeom>
            <a:avLst/>
            <a:gdLst>
              <a:gd name="T0" fmla="*/ 288 w 289"/>
              <a:gd name="T1" fmla="*/ 0 h 183"/>
              <a:gd name="T2" fmla="*/ 199 w 289"/>
              <a:gd name="T3" fmla="*/ 76 h 183"/>
              <a:gd name="T4" fmla="*/ 144 w 289"/>
              <a:gd name="T5" fmla="*/ 121 h 183"/>
              <a:gd name="T6" fmla="*/ 90 w 289"/>
              <a:gd name="T7" fmla="*/ 76 h 183"/>
              <a:gd name="T8" fmla="*/ 1 w 289"/>
              <a:gd name="T9" fmla="*/ 0 h 183"/>
              <a:gd name="T10" fmla="*/ 0 w 289"/>
              <a:gd name="T11" fmla="*/ 6 h 183"/>
              <a:gd name="T12" fmla="*/ 0 w 289"/>
              <a:gd name="T13" fmla="*/ 166 h 183"/>
              <a:gd name="T14" fmla="*/ 0 w 289"/>
              <a:gd name="T15" fmla="*/ 169 h 183"/>
              <a:gd name="T16" fmla="*/ 17 w 289"/>
              <a:gd name="T17" fmla="*/ 183 h 183"/>
              <a:gd name="T18" fmla="*/ 271 w 289"/>
              <a:gd name="T19" fmla="*/ 183 h 183"/>
              <a:gd name="T20" fmla="*/ 287 w 289"/>
              <a:gd name="T21" fmla="*/ 171 h 183"/>
              <a:gd name="T22" fmla="*/ 288 w 289"/>
              <a:gd name="T23" fmla="*/ 171 h 183"/>
              <a:gd name="T24" fmla="*/ 289 w 289"/>
              <a:gd name="T25" fmla="*/ 166 h 183"/>
              <a:gd name="T26" fmla="*/ 289 w 289"/>
              <a:gd name="T27" fmla="*/ 6 h 183"/>
              <a:gd name="T28" fmla="*/ 288 w 289"/>
              <a:gd name="T29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89" h="183">
                <a:moveTo>
                  <a:pt x="288" y="0"/>
                </a:moveTo>
                <a:cubicBezTo>
                  <a:pt x="199" y="76"/>
                  <a:pt x="199" y="76"/>
                  <a:pt x="199" y="76"/>
                </a:cubicBezTo>
                <a:cubicBezTo>
                  <a:pt x="144" y="121"/>
                  <a:pt x="144" y="121"/>
                  <a:pt x="144" y="121"/>
                </a:cubicBezTo>
                <a:cubicBezTo>
                  <a:pt x="90" y="76"/>
                  <a:pt x="90" y="76"/>
                  <a:pt x="90" y="76"/>
                </a:cubicBez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6"/>
                </a:cubicBezTo>
                <a:cubicBezTo>
                  <a:pt x="0" y="166"/>
                  <a:pt x="0" y="166"/>
                  <a:pt x="0" y="166"/>
                </a:cubicBezTo>
                <a:cubicBezTo>
                  <a:pt x="0" y="167"/>
                  <a:pt x="0" y="168"/>
                  <a:pt x="0" y="169"/>
                </a:cubicBezTo>
                <a:cubicBezTo>
                  <a:pt x="2" y="177"/>
                  <a:pt x="9" y="183"/>
                  <a:pt x="17" y="183"/>
                </a:cubicBezTo>
                <a:cubicBezTo>
                  <a:pt x="271" y="183"/>
                  <a:pt x="271" y="183"/>
                  <a:pt x="271" y="183"/>
                </a:cubicBezTo>
                <a:cubicBezTo>
                  <a:pt x="279" y="183"/>
                  <a:pt x="285" y="178"/>
                  <a:pt x="287" y="171"/>
                </a:cubicBezTo>
                <a:cubicBezTo>
                  <a:pt x="288" y="171"/>
                  <a:pt x="288" y="171"/>
                  <a:pt x="288" y="171"/>
                </a:cubicBezTo>
                <a:cubicBezTo>
                  <a:pt x="288" y="169"/>
                  <a:pt x="289" y="168"/>
                  <a:pt x="289" y="166"/>
                </a:cubicBezTo>
                <a:cubicBezTo>
                  <a:pt x="289" y="6"/>
                  <a:pt x="289" y="6"/>
                  <a:pt x="289" y="6"/>
                </a:cubicBezTo>
                <a:cubicBezTo>
                  <a:pt x="289" y="4"/>
                  <a:pt x="288" y="2"/>
                  <a:pt x="2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8" name="出自【趣你的PPT】(微信:qunideppt)：最优质的PPT资源库"/>
          <p:cNvSpPr>
            <a:spLocks/>
          </p:cNvSpPr>
          <p:nvPr/>
        </p:nvSpPr>
        <p:spPr bwMode="auto">
          <a:xfrm>
            <a:off x="4377796" y="2850533"/>
            <a:ext cx="379639" cy="162239"/>
          </a:xfrm>
          <a:custGeom>
            <a:avLst/>
            <a:gdLst>
              <a:gd name="T0" fmla="*/ 108 w 264"/>
              <a:gd name="T1" fmla="*/ 92 h 112"/>
              <a:gd name="T2" fmla="*/ 132 w 264"/>
              <a:gd name="T3" fmla="*/ 112 h 112"/>
              <a:gd name="T4" fmla="*/ 157 w 264"/>
              <a:gd name="T5" fmla="*/ 92 h 112"/>
              <a:gd name="T6" fmla="*/ 170 w 264"/>
              <a:gd name="T7" fmla="*/ 82 h 112"/>
              <a:gd name="T8" fmla="*/ 264 w 264"/>
              <a:gd name="T9" fmla="*/ 1 h 112"/>
              <a:gd name="T10" fmla="*/ 259 w 264"/>
              <a:gd name="T11" fmla="*/ 0 h 112"/>
              <a:gd name="T12" fmla="*/ 5 w 264"/>
              <a:gd name="T13" fmla="*/ 0 h 112"/>
              <a:gd name="T14" fmla="*/ 0 w 264"/>
              <a:gd name="T15" fmla="*/ 1 h 112"/>
              <a:gd name="T16" fmla="*/ 95 w 264"/>
              <a:gd name="T17" fmla="*/ 82 h 112"/>
              <a:gd name="T18" fmla="*/ 108 w 264"/>
              <a:gd name="T19" fmla="*/ 9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4" h="112">
                <a:moveTo>
                  <a:pt x="108" y="92"/>
                </a:moveTo>
                <a:cubicBezTo>
                  <a:pt x="132" y="112"/>
                  <a:pt x="132" y="112"/>
                  <a:pt x="132" y="112"/>
                </a:cubicBezTo>
                <a:cubicBezTo>
                  <a:pt x="157" y="92"/>
                  <a:pt x="157" y="92"/>
                  <a:pt x="157" y="92"/>
                </a:cubicBezTo>
                <a:cubicBezTo>
                  <a:pt x="170" y="82"/>
                  <a:pt x="170" y="82"/>
                  <a:pt x="170" y="82"/>
                </a:cubicBezTo>
                <a:cubicBezTo>
                  <a:pt x="264" y="1"/>
                  <a:pt x="264" y="1"/>
                  <a:pt x="264" y="1"/>
                </a:cubicBezTo>
                <a:cubicBezTo>
                  <a:pt x="263" y="1"/>
                  <a:pt x="261" y="0"/>
                  <a:pt x="259" y="0"/>
                </a:cubicBezTo>
                <a:cubicBezTo>
                  <a:pt x="5" y="0"/>
                  <a:pt x="5" y="0"/>
                  <a:pt x="5" y="0"/>
                </a:cubicBezTo>
                <a:cubicBezTo>
                  <a:pt x="4" y="0"/>
                  <a:pt x="2" y="1"/>
                  <a:pt x="0" y="1"/>
                </a:cubicBezTo>
                <a:cubicBezTo>
                  <a:pt x="95" y="82"/>
                  <a:pt x="95" y="82"/>
                  <a:pt x="95" y="82"/>
                </a:cubicBezTo>
                <a:lnTo>
                  <a:pt x="108" y="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>
          <a:xfrm>
            <a:off x="6951867" y="2523302"/>
            <a:ext cx="1086642" cy="936760"/>
          </a:xfrm>
          <a:prstGeom prst="hexagon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6827818" y="3598695"/>
            <a:ext cx="143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6415032" y="3965242"/>
            <a:ext cx="236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4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368298" y="2765383"/>
            <a:ext cx="321133" cy="423764"/>
          </a:xfrm>
          <a:custGeom>
            <a:avLst/>
            <a:gdLst>
              <a:gd name="T0" fmla="*/ 188 w 216"/>
              <a:gd name="T1" fmla="*/ 126 h 288"/>
              <a:gd name="T2" fmla="*/ 188 w 216"/>
              <a:gd name="T3" fmla="*/ 79 h 288"/>
              <a:gd name="T4" fmla="*/ 109 w 216"/>
              <a:gd name="T5" fmla="*/ 0 h 288"/>
              <a:gd name="T6" fmla="*/ 108 w 216"/>
              <a:gd name="T7" fmla="*/ 0 h 288"/>
              <a:gd name="T8" fmla="*/ 106 w 216"/>
              <a:gd name="T9" fmla="*/ 0 h 288"/>
              <a:gd name="T10" fmla="*/ 28 w 216"/>
              <a:gd name="T11" fmla="*/ 79 h 288"/>
              <a:gd name="T12" fmla="*/ 28 w 216"/>
              <a:gd name="T13" fmla="*/ 126 h 288"/>
              <a:gd name="T14" fmla="*/ 0 w 216"/>
              <a:gd name="T15" fmla="*/ 126 h 288"/>
              <a:gd name="T16" fmla="*/ 0 w 216"/>
              <a:gd name="T17" fmla="*/ 288 h 288"/>
              <a:gd name="T18" fmla="*/ 216 w 216"/>
              <a:gd name="T19" fmla="*/ 288 h 288"/>
              <a:gd name="T20" fmla="*/ 216 w 216"/>
              <a:gd name="T21" fmla="*/ 126 h 288"/>
              <a:gd name="T22" fmla="*/ 188 w 216"/>
              <a:gd name="T23" fmla="*/ 126 h 288"/>
              <a:gd name="T24" fmla="*/ 67 w 216"/>
              <a:gd name="T25" fmla="*/ 79 h 288"/>
              <a:gd name="T26" fmla="*/ 106 w 216"/>
              <a:gd name="T27" fmla="*/ 39 h 288"/>
              <a:gd name="T28" fmla="*/ 108 w 216"/>
              <a:gd name="T29" fmla="*/ 39 h 288"/>
              <a:gd name="T30" fmla="*/ 109 w 216"/>
              <a:gd name="T31" fmla="*/ 39 h 288"/>
              <a:gd name="T32" fmla="*/ 148 w 216"/>
              <a:gd name="T33" fmla="*/ 79 h 288"/>
              <a:gd name="T34" fmla="*/ 148 w 216"/>
              <a:gd name="T35" fmla="*/ 126 h 288"/>
              <a:gd name="T36" fmla="*/ 67 w 216"/>
              <a:gd name="T37" fmla="*/ 126 h 288"/>
              <a:gd name="T38" fmla="*/ 67 w 216"/>
              <a:gd name="T39" fmla="*/ 7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6" h="288">
                <a:moveTo>
                  <a:pt x="188" y="126"/>
                </a:moveTo>
                <a:cubicBezTo>
                  <a:pt x="188" y="79"/>
                  <a:pt x="188" y="79"/>
                  <a:pt x="188" y="79"/>
                </a:cubicBezTo>
                <a:cubicBezTo>
                  <a:pt x="188" y="35"/>
                  <a:pt x="152" y="0"/>
                  <a:pt x="109" y="0"/>
                </a:cubicBezTo>
                <a:cubicBezTo>
                  <a:pt x="109" y="0"/>
                  <a:pt x="108" y="0"/>
                  <a:pt x="108" y="0"/>
                </a:cubicBezTo>
                <a:cubicBezTo>
                  <a:pt x="107" y="0"/>
                  <a:pt x="107" y="0"/>
                  <a:pt x="106" y="0"/>
                </a:cubicBezTo>
                <a:cubicBezTo>
                  <a:pt x="63" y="0"/>
                  <a:pt x="28" y="35"/>
                  <a:pt x="28" y="79"/>
                </a:cubicBezTo>
                <a:cubicBezTo>
                  <a:pt x="28" y="126"/>
                  <a:pt x="28" y="126"/>
                  <a:pt x="2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6" y="288"/>
                  <a:pt x="216" y="288"/>
                  <a:pt x="216" y="288"/>
                </a:cubicBezTo>
                <a:cubicBezTo>
                  <a:pt x="216" y="126"/>
                  <a:pt x="216" y="126"/>
                  <a:pt x="216" y="126"/>
                </a:cubicBezTo>
                <a:lnTo>
                  <a:pt x="188" y="126"/>
                </a:lnTo>
                <a:close/>
                <a:moveTo>
                  <a:pt x="67" y="79"/>
                </a:moveTo>
                <a:cubicBezTo>
                  <a:pt x="67" y="57"/>
                  <a:pt x="85" y="39"/>
                  <a:pt x="106" y="39"/>
                </a:cubicBezTo>
                <a:cubicBezTo>
                  <a:pt x="107" y="39"/>
                  <a:pt x="108" y="39"/>
                  <a:pt x="108" y="39"/>
                </a:cubicBezTo>
                <a:cubicBezTo>
                  <a:pt x="108" y="39"/>
                  <a:pt x="109" y="39"/>
                  <a:pt x="109" y="39"/>
                </a:cubicBezTo>
                <a:cubicBezTo>
                  <a:pt x="131" y="39"/>
                  <a:pt x="148" y="57"/>
                  <a:pt x="148" y="79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67" y="126"/>
                  <a:pt x="67" y="126"/>
                  <a:pt x="67" y="126"/>
                </a:cubicBezTo>
                <a:lnTo>
                  <a:pt x="67" y="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>
          <a:xfrm>
            <a:off x="9879440" y="2523302"/>
            <a:ext cx="1086642" cy="936760"/>
          </a:xfrm>
          <a:prstGeom prst="hexagon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9755391" y="3598695"/>
            <a:ext cx="1439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</a:t>
            </a: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9342605" y="3965242"/>
            <a:ext cx="23676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46" name="出自【趣你的PPT】(微信:qunideppt)：最优质的PPT资源库"/>
          <p:cNvSpPr>
            <a:spLocks/>
          </p:cNvSpPr>
          <p:nvPr/>
        </p:nvSpPr>
        <p:spPr bwMode="auto">
          <a:xfrm>
            <a:off x="10252004" y="2794216"/>
            <a:ext cx="394224" cy="369585"/>
          </a:xfrm>
          <a:custGeom>
            <a:avLst/>
            <a:gdLst>
              <a:gd name="T0" fmla="*/ 215 w 288"/>
              <a:gd name="T1" fmla="*/ 0 h 270"/>
              <a:gd name="T2" fmla="*/ 213 w 288"/>
              <a:gd name="T3" fmla="*/ 0 h 270"/>
              <a:gd name="T4" fmla="*/ 212 w 288"/>
              <a:gd name="T5" fmla="*/ 0 h 270"/>
              <a:gd name="T6" fmla="*/ 139 w 288"/>
              <a:gd name="T7" fmla="*/ 74 h 270"/>
              <a:gd name="T8" fmla="*/ 139 w 288"/>
              <a:gd name="T9" fmla="*/ 118 h 270"/>
              <a:gd name="T10" fmla="*/ 0 w 288"/>
              <a:gd name="T11" fmla="*/ 118 h 270"/>
              <a:gd name="T12" fmla="*/ 0 w 288"/>
              <a:gd name="T13" fmla="*/ 270 h 270"/>
              <a:gd name="T14" fmla="*/ 202 w 288"/>
              <a:gd name="T15" fmla="*/ 270 h 270"/>
              <a:gd name="T16" fmla="*/ 202 w 288"/>
              <a:gd name="T17" fmla="*/ 118 h 270"/>
              <a:gd name="T18" fmla="*/ 175 w 288"/>
              <a:gd name="T19" fmla="*/ 118 h 270"/>
              <a:gd name="T20" fmla="*/ 175 w 288"/>
              <a:gd name="T21" fmla="*/ 74 h 270"/>
              <a:gd name="T22" fmla="*/ 212 w 288"/>
              <a:gd name="T23" fmla="*/ 37 h 270"/>
              <a:gd name="T24" fmla="*/ 214 w 288"/>
              <a:gd name="T25" fmla="*/ 37 h 270"/>
              <a:gd name="T26" fmla="*/ 215 w 288"/>
              <a:gd name="T27" fmla="*/ 37 h 270"/>
              <a:gd name="T28" fmla="*/ 251 w 288"/>
              <a:gd name="T29" fmla="*/ 74 h 270"/>
              <a:gd name="T30" fmla="*/ 251 w 288"/>
              <a:gd name="T31" fmla="*/ 91 h 270"/>
              <a:gd name="T32" fmla="*/ 264 w 288"/>
              <a:gd name="T33" fmla="*/ 91 h 270"/>
              <a:gd name="T34" fmla="*/ 264 w 288"/>
              <a:gd name="T35" fmla="*/ 96 h 270"/>
              <a:gd name="T36" fmla="*/ 251 w 288"/>
              <a:gd name="T37" fmla="*/ 108 h 270"/>
              <a:gd name="T38" fmla="*/ 251 w 288"/>
              <a:gd name="T39" fmla="*/ 118 h 270"/>
              <a:gd name="T40" fmla="*/ 288 w 288"/>
              <a:gd name="T41" fmla="*/ 118 h 270"/>
              <a:gd name="T42" fmla="*/ 288 w 288"/>
              <a:gd name="T43" fmla="*/ 74 h 270"/>
              <a:gd name="T44" fmla="*/ 215 w 288"/>
              <a:gd name="T45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70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4"/>
                </a:cubicBezTo>
                <a:cubicBezTo>
                  <a:pt x="139" y="74"/>
                  <a:pt x="139" y="99"/>
                  <a:pt x="139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270"/>
                  <a:pt x="0" y="270"/>
                  <a:pt x="0" y="270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02" y="118"/>
                  <a:pt x="202" y="118"/>
                  <a:pt x="202" y="118"/>
                </a:cubicBezTo>
                <a:cubicBezTo>
                  <a:pt x="175" y="118"/>
                  <a:pt x="175" y="118"/>
                  <a:pt x="175" y="118"/>
                </a:cubicBezTo>
                <a:cubicBezTo>
                  <a:pt x="175" y="99"/>
                  <a:pt x="175" y="74"/>
                  <a:pt x="175" y="74"/>
                </a:cubicBezTo>
                <a:cubicBezTo>
                  <a:pt x="175" y="54"/>
                  <a:pt x="192" y="37"/>
                  <a:pt x="212" y="37"/>
                </a:cubicBezTo>
                <a:cubicBezTo>
                  <a:pt x="213" y="37"/>
                  <a:pt x="214" y="37"/>
                  <a:pt x="214" y="37"/>
                </a:cubicBezTo>
                <a:cubicBezTo>
                  <a:pt x="214" y="37"/>
                  <a:pt x="214" y="37"/>
                  <a:pt x="215" y="37"/>
                </a:cubicBezTo>
                <a:cubicBezTo>
                  <a:pt x="235" y="37"/>
                  <a:pt x="251" y="54"/>
                  <a:pt x="251" y="74"/>
                </a:cubicBezTo>
                <a:cubicBezTo>
                  <a:pt x="251" y="74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6"/>
                  <a:pt x="264" y="96"/>
                  <a:pt x="264" y="96"/>
                </a:cubicBezTo>
                <a:cubicBezTo>
                  <a:pt x="251" y="108"/>
                  <a:pt x="251" y="108"/>
                  <a:pt x="251" y="108"/>
                </a:cubicBezTo>
                <a:cubicBezTo>
                  <a:pt x="251" y="111"/>
                  <a:pt x="251" y="115"/>
                  <a:pt x="251" y="118"/>
                </a:cubicBezTo>
                <a:cubicBezTo>
                  <a:pt x="288" y="118"/>
                  <a:pt x="288" y="118"/>
                  <a:pt x="288" y="118"/>
                </a:cubicBezTo>
                <a:cubicBezTo>
                  <a:pt x="288" y="99"/>
                  <a:pt x="288" y="74"/>
                  <a:pt x="288" y="74"/>
                </a:cubicBezTo>
                <a:cubicBezTo>
                  <a:pt x="288" y="33"/>
                  <a:pt x="255" y="0"/>
                  <a:pt x="2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9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出自【趣你的PPT】(微信:qunideppt)：最优质的PPT资源库" descr="F:\淘宝\ppt文件夹\商业小人PNG透明底图标\图片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4208" y="2893346"/>
            <a:ext cx="923925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出自【趣你的PPT】(微信:qunideppt)：最优质的PPT资源库出自【趣你的PPT】(微信:qunideppt)：最优质的PPT资源库"/>
          <p:cNvGrpSpPr/>
          <p:nvPr/>
        </p:nvGrpSpPr>
        <p:grpSpPr>
          <a:xfrm>
            <a:off x="8173884" y="2095632"/>
            <a:ext cx="2764086" cy="1913919"/>
            <a:chOff x="5742804" y="1834353"/>
            <a:chExt cx="2859598" cy="2043466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/>
            <p:cNvGrpSpPr/>
            <p:nvPr/>
          </p:nvGrpSpPr>
          <p:grpSpPr>
            <a:xfrm>
              <a:off x="5742804" y="1834353"/>
              <a:ext cx="2859598" cy="2043466"/>
              <a:chOff x="5943600" y="1773551"/>
              <a:chExt cx="2732549" cy="1952677"/>
            </a:xfrm>
          </p:grpSpPr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5943600" y="1773551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7517017" y="1920933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88563" y="2094008"/>
              <a:ext cx="1053806" cy="842965"/>
              <a:chOff x="4826330" y="898685"/>
              <a:chExt cx="1275321" cy="1020160"/>
            </a:xfrm>
          </p:grpSpPr>
          <p:sp>
            <p:nvSpPr>
              <p:cNvPr id="9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4000" dirty="0">
                  <a:solidFill>
                    <a:prstClr val="white">
                      <a:lumMod val="50000"/>
                    </a:prst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0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8" name="出自【趣你的PPT】(微信:qunideppt)：最优质的PPT资源库"/>
            <p:cNvSpPr txBox="1"/>
            <p:nvPr/>
          </p:nvSpPr>
          <p:spPr>
            <a:xfrm>
              <a:off x="6013762" y="2793733"/>
              <a:ext cx="1687219" cy="101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2出自【趣你的PPT】(微信:qunideppt)：最优质的PPT资源库出自【趣你的PPT】(微信:qunideppt)：最优质的PPT资源库"/>
          <p:cNvGrpSpPr/>
          <p:nvPr/>
        </p:nvGrpSpPr>
        <p:grpSpPr>
          <a:xfrm>
            <a:off x="5765151" y="3563930"/>
            <a:ext cx="2764086" cy="1913919"/>
            <a:chOff x="3250839" y="3402035"/>
            <a:chExt cx="2859597" cy="2043466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" name="组合 13"/>
            <p:cNvGrpSpPr/>
            <p:nvPr/>
          </p:nvGrpSpPr>
          <p:grpSpPr>
            <a:xfrm rot="10800000">
              <a:off x="3250839" y="3402035"/>
              <a:ext cx="2859597" cy="2043466"/>
              <a:chOff x="2844442" y="1031260"/>
              <a:chExt cx="2732549" cy="1952677"/>
            </a:xfrm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2844442" y="1031260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408557" y="4341403"/>
              <a:ext cx="1053806" cy="842965"/>
              <a:chOff x="4826330" y="898685"/>
              <a:chExt cx="1275321" cy="1020160"/>
            </a:xfrm>
          </p:grpSpPr>
          <p:sp>
            <p:nvSpPr>
              <p:cNvPr id="17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4000" dirty="0">
                  <a:solidFill>
                    <a:prstClr val="white">
                      <a:lumMod val="50000"/>
                    </a:prstClr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white">
                        <a:lumMod val="50000"/>
                      </a:prstClr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4312435" y="3747728"/>
              <a:ext cx="1661058" cy="101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20出自【趣你的PPT】(微信:qunideppt)：最优质的PPT资源库出自【趣你的PPT】(微信:qunideppt)：最优质的PPT资源库"/>
          <p:cNvGrpSpPr/>
          <p:nvPr/>
        </p:nvGrpSpPr>
        <p:grpSpPr>
          <a:xfrm>
            <a:off x="8173884" y="4083582"/>
            <a:ext cx="2764086" cy="1913920"/>
            <a:chOff x="5742804" y="3956861"/>
            <a:chExt cx="2859598" cy="2043467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2" name="组合 21"/>
            <p:cNvGrpSpPr/>
            <p:nvPr/>
          </p:nvGrpSpPr>
          <p:grpSpPr>
            <a:xfrm rot="10800000">
              <a:off x="5742804" y="3956861"/>
              <a:ext cx="2859598" cy="2043467"/>
              <a:chOff x="2844441" y="1031261"/>
              <a:chExt cx="2732549" cy="1952678"/>
            </a:xfrm>
          </p:grpSpPr>
          <p:sp>
            <p:nvSpPr>
              <p:cNvPr id="29" name="出自【趣你的PPT】(微信:qunideppt)：最优质的PPT资源库"/>
              <p:cNvSpPr/>
              <p:nvPr/>
            </p:nvSpPr>
            <p:spPr>
              <a:xfrm>
                <a:off x="2844441" y="1031261"/>
                <a:ext cx="2732549" cy="1952678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902021" y="4896231"/>
              <a:ext cx="1053806" cy="927255"/>
              <a:chOff x="4826330" y="898685"/>
              <a:chExt cx="1275321" cy="1122168"/>
            </a:xfrm>
          </p:grpSpPr>
          <p:sp>
            <p:nvSpPr>
              <p:cNvPr id="27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91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prstClr val="black"/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4000" dirty="0">
                  <a:solidFill>
                    <a:prstClr val="black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 txBox="1"/>
              <p:nvPr/>
            </p:nvSpPr>
            <p:spPr>
              <a:xfrm>
                <a:off x="4912825" y="1543632"/>
                <a:ext cx="1158349" cy="477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prstClr val="black"/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6884216" y="4386252"/>
              <a:ext cx="1689470" cy="1018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出自【趣你的PPT】(微信:qunideppt)：最优质的PPT资源库"/>
          <p:cNvSpPr/>
          <p:nvPr/>
        </p:nvSpPr>
        <p:spPr>
          <a:xfrm>
            <a:off x="843281" y="3778644"/>
            <a:ext cx="286607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  <a:p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Group 31出自【趣你的PPT】(微信:qunideppt)：最优质的PPT资源库出自【趣你的PPT】(微信:qunideppt)：最优质的PPT资源库"/>
          <p:cNvGrpSpPr/>
          <p:nvPr/>
        </p:nvGrpSpPr>
        <p:grpSpPr>
          <a:xfrm>
            <a:off x="5765151" y="1575978"/>
            <a:ext cx="2764086" cy="1913918"/>
            <a:chOff x="3250839" y="1279525"/>
            <a:chExt cx="2859598" cy="2043465"/>
          </a:xfr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3" name="组合 32"/>
            <p:cNvGrpSpPr/>
            <p:nvPr/>
          </p:nvGrpSpPr>
          <p:grpSpPr>
            <a:xfrm>
              <a:off x="3250839" y="1279525"/>
              <a:ext cx="2859598" cy="2043465"/>
              <a:chOff x="2844442" y="1031260"/>
              <a:chExt cx="2732549" cy="1952677"/>
            </a:xfrm>
          </p:grpSpPr>
          <p:sp>
            <p:nvSpPr>
              <p:cNvPr id="38" name="出自【趣你的PPT】(微信:qunideppt)：最优质的PPT资源库"/>
              <p:cNvSpPr/>
              <p:nvPr/>
            </p:nvSpPr>
            <p:spPr>
              <a:xfrm>
                <a:off x="2844442" y="1031260"/>
                <a:ext cx="2732549" cy="1952677"/>
              </a:xfrm>
              <a:custGeom>
                <a:avLst/>
                <a:gdLst>
                  <a:gd name="connsiteX0" fmla="*/ 2077705 w 2732549"/>
                  <a:gd name="connsiteY0" fmla="*/ 0 h 1952677"/>
                  <a:gd name="connsiteX1" fmla="*/ 2732549 w 2732549"/>
                  <a:gd name="connsiteY1" fmla="*/ 654844 h 1952677"/>
                  <a:gd name="connsiteX2" fmla="*/ 2332600 w 2732549"/>
                  <a:gd name="connsiteY2" fmla="*/ 1258227 h 1952677"/>
                  <a:gd name="connsiteX3" fmla="*/ 2310273 w 2732549"/>
                  <a:gd name="connsiteY3" fmla="*/ 1265158 h 1952677"/>
                  <a:gd name="connsiteX4" fmla="*/ 2310273 w 2732549"/>
                  <a:gd name="connsiteY4" fmla="*/ 1952677 h 1952677"/>
                  <a:gd name="connsiteX5" fmla="*/ 468749 w 2732549"/>
                  <a:gd name="connsiteY5" fmla="*/ 1952677 h 1952677"/>
                  <a:gd name="connsiteX6" fmla="*/ 0 w 2732549"/>
                  <a:gd name="connsiteY6" fmla="*/ 1483928 h 1952677"/>
                  <a:gd name="connsiteX7" fmla="*/ 0 w 2732549"/>
                  <a:gd name="connsiteY7" fmla="*/ 503238 h 1952677"/>
                  <a:gd name="connsiteX8" fmla="*/ 1442259 w 2732549"/>
                  <a:gd name="connsiteY8" fmla="*/ 503238 h 1952677"/>
                  <a:gd name="connsiteX9" fmla="*/ 1474322 w 2732549"/>
                  <a:gd name="connsiteY9" fmla="*/ 399949 h 1952677"/>
                  <a:gd name="connsiteX10" fmla="*/ 2077705 w 2732549"/>
                  <a:gd name="connsiteY10" fmla="*/ 0 h 195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32549" h="1952677">
                    <a:moveTo>
                      <a:pt x="2077705" y="0"/>
                    </a:moveTo>
                    <a:cubicBezTo>
                      <a:pt x="2439365" y="0"/>
                      <a:pt x="2732549" y="293184"/>
                      <a:pt x="2732549" y="654844"/>
                    </a:cubicBezTo>
                    <a:cubicBezTo>
                      <a:pt x="2732549" y="926089"/>
                      <a:pt x="2567633" y="1158816"/>
                      <a:pt x="2332600" y="1258227"/>
                    </a:cubicBezTo>
                    <a:lnTo>
                      <a:pt x="2310273" y="1265158"/>
                    </a:lnTo>
                    <a:lnTo>
                      <a:pt x="2310273" y="1952677"/>
                    </a:lnTo>
                    <a:lnTo>
                      <a:pt x="468749" y="1952677"/>
                    </a:lnTo>
                    <a:lnTo>
                      <a:pt x="0" y="1483928"/>
                    </a:lnTo>
                    <a:lnTo>
                      <a:pt x="0" y="503238"/>
                    </a:lnTo>
                    <a:lnTo>
                      <a:pt x="1442259" y="503238"/>
                    </a:lnTo>
                    <a:lnTo>
                      <a:pt x="1474322" y="399949"/>
                    </a:lnTo>
                    <a:cubicBezTo>
                      <a:pt x="1573733" y="164916"/>
                      <a:pt x="1806460" y="0"/>
                      <a:pt x="2077705" y="0"/>
                    </a:cubicBezTo>
                    <a:close/>
                  </a:path>
                </a:pathLst>
              </a:custGeom>
              <a:solidFill>
                <a:srgbClr val="93D0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/>
              <p:nvPr/>
            </p:nvSpPr>
            <p:spPr>
              <a:xfrm>
                <a:off x="4417859" y="1178642"/>
                <a:ext cx="1006987" cy="10069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897411" y="1539879"/>
              <a:ext cx="1053806" cy="939544"/>
              <a:chOff x="4826330" y="898685"/>
              <a:chExt cx="1275321" cy="1137040"/>
            </a:xfrm>
          </p:grpSpPr>
          <p:sp>
            <p:nvSpPr>
              <p:cNvPr id="36" name="出自【趣你的PPT】(微信:qunideppt)：最优质的PPT资源库"/>
              <p:cNvSpPr txBox="1"/>
              <p:nvPr/>
            </p:nvSpPr>
            <p:spPr>
              <a:xfrm>
                <a:off x="4826330" y="898685"/>
                <a:ext cx="1275321" cy="91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 smtClean="0">
                    <a:solidFill>
                      <a:prstClr val="black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000" dirty="0">
                  <a:solidFill>
                    <a:prstClr val="black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7" name="出自【趣你的PPT】(微信:qunideppt)：最优质的PPT资源库"/>
              <p:cNvSpPr txBox="1"/>
              <p:nvPr/>
            </p:nvSpPr>
            <p:spPr>
              <a:xfrm>
                <a:off x="4884815" y="1518735"/>
                <a:ext cx="1158349" cy="516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prstClr val="black"/>
                    </a:solidFill>
                    <a:latin typeface="Impact" panose="020B0806030902050204" pitchFamily="34" charset="0"/>
                  </a:rPr>
                  <a:t>Title</a:t>
                </a:r>
              </a:p>
            </p:txBody>
          </p:sp>
        </p:grp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3511624" y="2246919"/>
              <a:ext cx="1647214" cy="1018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89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4131729" y="2373274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93D0AC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1851155" y="2373274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93D0AC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8634524" y="2373274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93D0AC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369554" y="2373274"/>
            <a:ext cx="1691499" cy="1728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93D0AC"/>
          </a:solidFill>
          <a:ln w="12700">
            <a:miter lim="400000"/>
          </a:ln>
        </p:spPr>
        <p:txBody>
          <a:bodyPr lIns="38097" tIns="38097" rIns="38097" bIns="38097" anchor="ctr"/>
          <a:lstStyle/>
          <a:p>
            <a:pPr defTabSz="609509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2246087" y="2792320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526627" y="2792320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6756667" y="2792320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US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endParaRPr lang="en-GB" sz="2799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9037208" y="2792320"/>
            <a:ext cx="901700" cy="4307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09509"/>
            <a:r>
              <a:rPr lang="en-GB" sz="2799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1498291" y="464436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1741715" y="5063379"/>
            <a:ext cx="1800940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 txBox="1"/>
          <p:nvPr/>
        </p:nvSpPr>
        <p:spPr>
          <a:xfrm>
            <a:off x="3865384" y="4635238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 txBox="1"/>
          <p:nvPr/>
        </p:nvSpPr>
        <p:spPr>
          <a:xfrm>
            <a:off x="4143830" y="5034139"/>
            <a:ext cx="1781187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 txBox="1"/>
          <p:nvPr/>
        </p:nvSpPr>
        <p:spPr>
          <a:xfrm>
            <a:off x="6146932" y="4644360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 txBox="1"/>
          <p:nvPr/>
        </p:nvSpPr>
        <p:spPr>
          <a:xfrm>
            <a:off x="6413531" y="5075786"/>
            <a:ext cx="1795702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 txBox="1"/>
          <p:nvPr/>
        </p:nvSpPr>
        <p:spPr>
          <a:xfrm>
            <a:off x="8353103" y="4582805"/>
            <a:ext cx="233808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6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单击编辑标题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 txBox="1"/>
          <p:nvPr/>
        </p:nvSpPr>
        <p:spPr>
          <a:xfrm>
            <a:off x="8657394" y="5032602"/>
            <a:ext cx="1729497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 defTabSz="1216817"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。建议您选择微软雅黑字体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34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812" y="1355969"/>
            <a:ext cx="9673908" cy="3119121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/>
          <p:nvPr/>
        </p:nvSpPr>
        <p:spPr>
          <a:xfrm>
            <a:off x="10434320" y="1355969"/>
            <a:ext cx="1442720" cy="3119121"/>
          </a:xfrm>
          <a:prstGeom prst="rect">
            <a:avLst/>
          </a:pr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 txBox="1"/>
          <p:nvPr/>
        </p:nvSpPr>
        <p:spPr>
          <a:xfrm>
            <a:off x="1294636" y="5135712"/>
            <a:ext cx="4455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6405116" y="5135712"/>
            <a:ext cx="4455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0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" y="217982"/>
            <a:ext cx="427044" cy="334468"/>
          </a:xfrm>
          <a:prstGeom prst="rect">
            <a:avLst/>
          </a:prstGeom>
        </p:spPr>
      </p:pic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6888" y="185161"/>
            <a:ext cx="22365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b="1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941543" y="1862962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出自【趣你的PPT】(微信:qunideppt)：最优质的PPT资源库"/>
          <p:cNvSpPr/>
          <p:nvPr/>
        </p:nvSpPr>
        <p:spPr>
          <a:xfrm>
            <a:off x="2852928" y="1862963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773838" y="1862962"/>
            <a:ext cx="1781084" cy="3406391"/>
          </a:xfrm>
          <a:custGeom>
            <a:avLst/>
            <a:gdLst>
              <a:gd name="connsiteX0" fmla="*/ 0 w 2230734"/>
              <a:gd name="connsiteY0" fmla="*/ 0 h 3396343"/>
              <a:gd name="connsiteX1" fmla="*/ 2230734 w 2230734"/>
              <a:gd name="connsiteY1" fmla="*/ 0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339634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  <a:gd name="connsiteX0" fmla="*/ 0 w 2230734"/>
              <a:gd name="connsiteY0" fmla="*/ 0 h 3396343"/>
              <a:gd name="connsiteX1" fmla="*/ 2220685 w 2230734"/>
              <a:gd name="connsiteY1" fmla="*/ 633046 h 3396343"/>
              <a:gd name="connsiteX2" fmla="*/ 2230734 w 2230734"/>
              <a:gd name="connsiteY2" fmla="*/ 2662813 h 3396343"/>
              <a:gd name="connsiteX3" fmla="*/ 0 w 2230734"/>
              <a:gd name="connsiteY3" fmla="*/ 3396343 h 3396343"/>
              <a:gd name="connsiteX4" fmla="*/ 0 w 2230734"/>
              <a:gd name="connsiteY4" fmla="*/ 0 h 339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0734" h="3396343">
                <a:moveTo>
                  <a:pt x="0" y="0"/>
                </a:moveTo>
                <a:lnTo>
                  <a:pt x="2220685" y="633046"/>
                </a:lnTo>
                <a:cubicBezTo>
                  <a:pt x="2224035" y="1554145"/>
                  <a:pt x="2227384" y="1741714"/>
                  <a:pt x="2230734" y="2662813"/>
                </a:cubicBezTo>
                <a:lnTo>
                  <a:pt x="0" y="3396343"/>
                </a:lnTo>
                <a:lnTo>
                  <a:pt x="0" y="0"/>
                </a:lnTo>
                <a:close/>
              </a:path>
            </a:pathLst>
          </a:custGeom>
          <a:solidFill>
            <a:srgbClr val="93D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1125319" y="2965992"/>
            <a:ext cx="139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出自【趣你的PPT】(微信:qunideppt)：最优质的PPT资源库"/>
          <p:cNvSpPr txBox="1"/>
          <p:nvPr/>
        </p:nvSpPr>
        <p:spPr>
          <a:xfrm>
            <a:off x="3046229" y="2965991"/>
            <a:ext cx="139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endParaRPr lang="zh-CN" alt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出自【趣你的PPT】(微信:qunideppt)：最优质的PPT资源库"/>
          <p:cNvSpPr txBox="1"/>
          <p:nvPr/>
        </p:nvSpPr>
        <p:spPr>
          <a:xfrm>
            <a:off x="4967139" y="2965990"/>
            <a:ext cx="1394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出自【趣你的PPT】(微信:qunideppt)：最优质的PPT资源库"/>
          <p:cNvSpPr txBox="1"/>
          <p:nvPr/>
        </p:nvSpPr>
        <p:spPr>
          <a:xfrm>
            <a:off x="7255958" y="2611242"/>
            <a:ext cx="40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1" name="出自【趣你的PPT】(微信:qunideppt)：最优质的PPT资源库"/>
          <p:cNvSpPr txBox="1"/>
          <p:nvPr/>
        </p:nvSpPr>
        <p:spPr>
          <a:xfrm>
            <a:off x="7255958" y="2201718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出自【趣你的PPT】(微信:qunideppt)：最优质的PPT资源库"/>
          <p:cNvSpPr txBox="1"/>
          <p:nvPr/>
        </p:nvSpPr>
        <p:spPr>
          <a:xfrm>
            <a:off x="7255958" y="4059042"/>
            <a:ext cx="40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13" name="出自【趣你的PPT】(微信:qunideppt)：最优质的PPT资源库"/>
          <p:cNvSpPr txBox="1"/>
          <p:nvPr/>
        </p:nvSpPr>
        <p:spPr>
          <a:xfrm>
            <a:off x="7255958" y="3649518"/>
            <a:ext cx="289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单击此处添加您要的标题</a:t>
            </a:r>
            <a:endParaRPr lang="zh-CN" altLang="en-US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92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579" y="911300"/>
            <a:ext cx="4932091" cy="4919898"/>
          </a:xfrm>
          <a:prstGeom prst="rect">
            <a:avLst/>
          </a:prstGeom>
        </p:spPr>
      </p:pic>
      <p:sp>
        <p:nvSpPr>
          <p:cNvPr id="5" name="出自【趣你的PPT】(微信:qunideppt)：最优质的PPT资源库"/>
          <p:cNvSpPr txBox="1"/>
          <p:nvPr/>
        </p:nvSpPr>
        <p:spPr>
          <a:xfrm>
            <a:off x="4703554" y="2693639"/>
            <a:ext cx="3015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出自【趣你的PPT】(微信:qunideppt)：最优质的PPT资源库"/>
          <p:cNvCxnSpPr/>
          <p:nvPr/>
        </p:nvCxnSpPr>
        <p:spPr>
          <a:xfrm>
            <a:off x="4703554" y="3524636"/>
            <a:ext cx="27849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出自【趣你的PPT】(微信:qunideppt)：最优质的PPT资源库"/>
          <p:cNvSpPr txBox="1"/>
          <p:nvPr/>
        </p:nvSpPr>
        <p:spPr>
          <a:xfrm>
            <a:off x="4597860" y="3620888"/>
            <a:ext cx="3015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3600" b="1" dirty="0">
                <a:solidFill>
                  <a:srgbClr val="5F9D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自我鉴定评价</a:t>
            </a:r>
          </a:p>
        </p:txBody>
      </p:sp>
      <p:sp>
        <p:nvSpPr>
          <p:cNvPr id="8" name="出自【趣你的PPT】(微信:qunideppt)：最优质的PPT资源库"/>
          <p:cNvSpPr txBox="1"/>
          <p:nvPr>
            <p:custDataLst>
              <p:tags r:id="rId1"/>
            </p:custDataLst>
          </p:nvPr>
        </p:nvSpPr>
        <p:spPr>
          <a:xfrm>
            <a:off x="-1947066" y="3355368"/>
            <a:ext cx="185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18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a1gwd0fw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2734</Words>
  <Application>Microsoft Office PowerPoint</Application>
  <PresentationFormat>宽屏</PresentationFormat>
  <Paragraphs>225</Paragraphs>
  <Slides>28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66</cp:revision>
  <dcterms:created xsi:type="dcterms:W3CDTF">2015-11-24T01:20:50Z</dcterms:created>
  <dcterms:modified xsi:type="dcterms:W3CDTF">2016-07-11T11:36:31Z</dcterms:modified>
</cp:coreProperties>
</file>